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74" r:id="rId5"/>
    <p:sldId id="257" r:id="rId6"/>
    <p:sldId id="266" r:id="rId7"/>
    <p:sldId id="267" r:id="rId8"/>
    <p:sldId id="262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50" d="100"/>
          <a:sy n="5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10/21/2010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Click to edit Master text styles</a:t>
            </a:r>
          </a:p>
          <a:p>
            <a:pPr lvl="1" eaLnBrk="1" latinLnBrk="0" hangingPunct="1"/>
            <a:r>
              <a:rPr lang="pl-PL" smtClean="0"/>
              <a:t>Second level</a:t>
            </a:r>
          </a:p>
          <a:p>
            <a:pPr lvl="2" eaLnBrk="1" latinLnBrk="0" hangingPunct="1"/>
            <a:r>
              <a:rPr lang="pl-PL" smtClean="0"/>
              <a:t>Third level</a:t>
            </a:r>
          </a:p>
          <a:p>
            <a:pPr lvl="3" eaLnBrk="1" latinLnBrk="0" hangingPunct="1"/>
            <a:r>
              <a:rPr lang="pl-PL" smtClean="0"/>
              <a:t>Fourth level</a:t>
            </a:r>
          </a:p>
          <a:p>
            <a:pPr lvl="4" eaLnBrk="1" latinLnBrk="0" hangingPunct="1"/>
            <a:r>
              <a:rPr lang="pl-P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Click to edit Master text styles</a:t>
            </a:r>
          </a:p>
          <a:p>
            <a:pPr lvl="1" eaLnBrk="1" latinLnBrk="0" hangingPunct="1"/>
            <a:r>
              <a:rPr kumimoji="0" lang="pl-PL" smtClean="0"/>
              <a:t>Second level</a:t>
            </a:r>
          </a:p>
          <a:p>
            <a:pPr lvl="2" eaLnBrk="1" latinLnBrk="0" hangingPunct="1"/>
            <a:r>
              <a:rPr kumimoji="0" lang="pl-PL" smtClean="0"/>
              <a:t>Third level</a:t>
            </a:r>
          </a:p>
          <a:p>
            <a:pPr lvl="3" eaLnBrk="1" latinLnBrk="0" hangingPunct="1"/>
            <a:r>
              <a:rPr kumimoji="0" lang="pl-PL" smtClean="0"/>
              <a:t>Fourth level</a:t>
            </a:r>
          </a:p>
          <a:p>
            <a:pPr lvl="4" eaLnBrk="1" latinLnBrk="0" hangingPunct="1"/>
            <a:r>
              <a:rPr kumimoji="0" lang="pl-PL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10/21/2010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RESIK spectra for flares on</a:t>
            </a:r>
            <a:br>
              <a:rPr lang="en-US" dirty="0" smtClean="0"/>
            </a:br>
            <a:r>
              <a:rPr lang="en-US" dirty="0" smtClean="0"/>
              <a:t>14/15 April 2002 flares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Anna Kępa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Resik spectra 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76400" y="1041400"/>
            <a:ext cx="7158182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Rise phase</a:t>
            </a:r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514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193 spectra</a:t>
            </a:r>
          </a:p>
          <a:p>
            <a:r>
              <a:rPr lang="pl-PL" dirty="0" smtClean="0"/>
              <a:t>03:00:00.045</a:t>
            </a:r>
          </a:p>
          <a:p>
            <a:r>
              <a:rPr lang="pl-PL" dirty="0" smtClean="0"/>
              <a:t>03:37:49.799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70182" y="3737864"/>
            <a:ext cx="7264400" cy="3196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698 spectra</a:t>
            </a:r>
          </a:p>
          <a:p>
            <a:endParaRPr lang="pl-PL" dirty="0"/>
          </a:p>
        </p:txBody>
      </p:sp>
      <p:sp>
        <p:nvSpPr>
          <p:cNvPr id="9" name="TextBox 8"/>
          <p:cNvSpPr txBox="1"/>
          <p:nvPr/>
        </p:nvSpPr>
        <p:spPr>
          <a:xfrm>
            <a:off x="198582" y="40063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Decay phase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“We have done extensive search of common RESIK and SPIRIT </a:t>
            </a:r>
            <a:r>
              <a:rPr lang="en-US" dirty="0" err="1" smtClean="0"/>
              <a:t>data.Unfortunately</a:t>
            </a:r>
            <a:r>
              <a:rPr lang="en-US" dirty="0" smtClean="0"/>
              <a:t> the only common observation of a flare is on 15th April2002 - we have observations at </a:t>
            </a:r>
            <a:r>
              <a:rPr lang="en-US" dirty="0" smtClean="0"/>
              <a:t>04:23</a:t>
            </a:r>
            <a:r>
              <a:rPr lang="pl-PL" dirty="0" smtClean="0"/>
              <a:t>:51</a:t>
            </a:r>
            <a:r>
              <a:rPr lang="pl-PL" dirty="0" smtClean="0"/>
              <a:t>+37 s</a:t>
            </a:r>
            <a:r>
              <a:rPr lang="en-US" dirty="0" smtClean="0"/>
              <a:t> </a:t>
            </a:r>
            <a:r>
              <a:rPr lang="en-US" dirty="0" smtClean="0"/>
              <a:t>(long-duration M-</a:t>
            </a:r>
            <a:r>
              <a:rPr lang="en-US" dirty="0" err="1" smtClean="0"/>
              <a:t>classflare</a:t>
            </a:r>
            <a:r>
              <a:rPr lang="en-US" dirty="0" smtClean="0"/>
              <a:t>).”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 </a:t>
            </a:r>
            <a:r>
              <a:rPr lang="pl-PL" dirty="0" smtClean="0"/>
              <a:t>04:24:32 + 150s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609600" y="4038600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   ['2002-Apr-15 04:22:59.505','2002-Apr-15 04:23:09.505’]</a:t>
            </a:r>
          </a:p>
          <a:p>
            <a:r>
              <a:rPr lang="pl-PL" dirty="0" smtClean="0"/>
              <a:t>2   ['2002-Apr-15 04:23:09.505','2002-Apr-15 04:23:19.503’]</a:t>
            </a:r>
          </a:p>
          <a:p>
            <a:r>
              <a:rPr lang="pl-PL" dirty="0" smtClean="0"/>
              <a:t>3   ['2002-Apr-15 04:23:19.503','2002-Apr-15 04:23:29.502’]</a:t>
            </a:r>
          </a:p>
          <a:p>
            <a:r>
              <a:rPr lang="pl-PL" dirty="0" smtClean="0"/>
              <a:t>4   ['2002-Apr-15 04:23:29.502','2002-Apr-15 04:23:39.501’]</a:t>
            </a:r>
          </a:p>
          <a:p>
            <a:r>
              <a:rPr lang="pl-PL" dirty="0" smtClean="0"/>
              <a:t>5   ['2002-Apr-15 04:23:39.501','2002-Apr-15 04:23:49.499’]</a:t>
            </a:r>
          </a:p>
          <a:p>
            <a:r>
              <a:rPr lang="pl-PL" dirty="0" smtClean="0"/>
              <a:t>6   ['2002-Apr-15 04:23:49.499','2002-Apr-15 04:23:59.499’]</a:t>
            </a:r>
          </a:p>
          <a:p>
            <a:r>
              <a:rPr lang="pl-PL" dirty="0" smtClean="0"/>
              <a:t>7   ['2002-Apr-15 04:23:59.499','2002-Apr-15 04:24:09.497’]</a:t>
            </a:r>
          </a:p>
          <a:p>
            <a:r>
              <a:rPr lang="pl-PL" dirty="0" smtClean="0"/>
              <a:t>8    ['2002-Apr-15 04:24:09.497','2002-Apr-15 04:24:19.497’]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692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RESIK spectra: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RESIK spectra  04:23 UT  – 04:24 UT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2057400"/>
            <a:ext cx="8716818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762000"/>
            <a:ext cx="8991600" cy="554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RHESSI</a:t>
            </a:r>
            <a:endParaRPr lang="pl-PL" dirty="0"/>
          </a:p>
        </p:txBody>
      </p:sp>
      <p:pic>
        <p:nvPicPr>
          <p:cNvPr id="4" name="Picture 3" descr="hsi_20020415_024620_corrected_r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283200" cy="3962400"/>
          </a:xfrm>
          <a:prstGeom prst="rect">
            <a:avLst/>
          </a:prstGeom>
        </p:spPr>
      </p:pic>
      <p:pic>
        <p:nvPicPr>
          <p:cNvPr id="5" name="Picture 4" descr="hsi_20020415_042300_corrected_r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1524000"/>
            <a:ext cx="5283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GOES observations</a:t>
            </a:r>
            <a:endParaRPr lang="pl-PL" dirty="0"/>
          </a:p>
        </p:txBody>
      </p:sp>
      <p:pic>
        <p:nvPicPr>
          <p:cNvPr id="5" name="Picture 4" descr="info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591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3048000" y="3352800"/>
            <a:ext cx="335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800" y="1828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14 Apr 2002                                    15 Apr 2002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List of events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1371600" y="1371600"/>
            <a:ext cx="58674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1.    2002/04/14 01:02:00 01:12:00 01:07:00 C5.5 S02E48 </a:t>
            </a:r>
          </a:p>
          <a:p>
            <a:r>
              <a:rPr lang="pl-PL" dirty="0" smtClean="0"/>
              <a:t> 2.    2002/04/14 03:21:00 04:09:00 03:51:00 M1.4 N21W47 </a:t>
            </a:r>
          </a:p>
          <a:p>
            <a:r>
              <a:rPr lang="pl-PL" dirty="0" smtClean="0"/>
              <a:t> 3.    2002/04/14 04:48:00 04:56:00 04:52:00 C8.6 N20W56 </a:t>
            </a:r>
          </a:p>
          <a:p>
            <a:r>
              <a:rPr lang="pl-PL" dirty="0" smtClean="0"/>
              <a:t> 4.    2002/04/14 06:50:00 07:06:00 07:01:00 C5.3 S03E44 </a:t>
            </a:r>
          </a:p>
          <a:p>
            <a:r>
              <a:rPr lang="pl-PL" dirty="0" smtClean="0"/>
              <a:t> 5.    2002/04/14 07:28:00 07:44:00 07:39:00 C9.6 N19W64 </a:t>
            </a:r>
          </a:p>
          <a:p>
            <a:r>
              <a:rPr lang="pl-PL" dirty="0" smtClean="0"/>
              <a:t> 6.    2002/04/14 13:37:00 14:15:00 13:50:00 C3.8 S16E06 </a:t>
            </a:r>
          </a:p>
          <a:p>
            <a:r>
              <a:rPr lang="pl-PL" dirty="0" smtClean="0"/>
              <a:t> 7.    2002/04/14 19:36:00 19:50:00 19:45:00 C2.0 N05E75 </a:t>
            </a:r>
          </a:p>
          <a:p>
            <a:r>
              <a:rPr lang="pl-PL" dirty="0" smtClean="0"/>
              <a:t> 8.    2002/04/14 20:51:00 21:03:00 20:56:00 C4.4 N19W59 </a:t>
            </a:r>
          </a:p>
          <a:p>
            <a:r>
              <a:rPr lang="pl-PL" dirty="0" smtClean="0"/>
              <a:t> 9.    2002/04/14 21:04:00 21:43:00 21:25:00 C7.3 N19W59 </a:t>
            </a:r>
          </a:p>
          <a:p>
            <a:r>
              <a:rPr lang="pl-PL" dirty="0" smtClean="0"/>
              <a:t>10.   2002/04/14 22:22:00 22:33:00 22:29:00 C7.2 N19W62 </a:t>
            </a:r>
          </a:p>
          <a:p>
            <a:r>
              <a:rPr lang="pl-PL" dirty="0" smtClean="0"/>
              <a:t>11.   2002/04/14 23:34:00 00:25:00 00:14:00 M3.7 N20W60</a:t>
            </a:r>
          </a:p>
          <a:p>
            <a:r>
              <a:rPr lang="pl-PL" dirty="0" smtClean="0"/>
              <a:t>12.   2002/04/15 02:46:00 02:55:00 02:51:00 C9.8 N21W68 </a:t>
            </a:r>
          </a:p>
          <a:p>
            <a:r>
              <a:rPr lang="pl-PL" dirty="0" smtClean="0"/>
              <a:t>13.   2002/04/15 03:05:00 05:06:00 03:55:00 M1.2 N21W57 </a:t>
            </a:r>
          </a:p>
          <a:p>
            <a:r>
              <a:rPr lang="pl-PL" dirty="0" smtClean="0"/>
              <a:t>14.   2002/04/15 08:49:00 08:54:00 08:52:00 C3.0 S25E84 </a:t>
            </a:r>
          </a:p>
          <a:p>
            <a:r>
              <a:rPr lang="pl-PL" dirty="0" smtClean="0"/>
              <a:t>15.   2002/04/15 11:39:00 11:44:00 11:42:00 C3.0 N18W75 </a:t>
            </a:r>
          </a:p>
          <a:p>
            <a:r>
              <a:rPr lang="pl-PL" dirty="0" smtClean="0"/>
              <a:t>16.   2002/04/15 17:22:00 18:01:00 17:36:00 C3.1 S15W62 </a:t>
            </a:r>
          </a:p>
          <a:p>
            <a:r>
              <a:rPr lang="pl-PL" dirty="0" smtClean="0"/>
              <a:t>17.   2002/04/15 23:05:00 23:41:00 23:24:00 M1.2 N20W75</a:t>
            </a:r>
            <a:endParaRPr lang="pl-PL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4953000"/>
            <a:ext cx="5867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28600" y="685800"/>
            <a:ext cx="9784250" cy="503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1143000"/>
            <a:ext cx="90678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2002</a:t>
            </a:r>
            <a:r>
              <a:rPr lang="en-US" dirty="0"/>
              <a:t>-04-14 01:02:00	2002-04-14 01:12:00	2002-04-14 01:07:00	S04E45	</a:t>
            </a:r>
            <a:r>
              <a:rPr lang="en-US" dirty="0" smtClean="0"/>
              <a:t>C5.5</a:t>
            </a:r>
            <a:r>
              <a:rPr lang="en-US" dirty="0"/>
              <a:t>	9907		</a:t>
            </a:r>
          </a:p>
          <a:p>
            <a:r>
              <a:rPr lang="en-US" dirty="0"/>
              <a:t>	2002-04-14 03:21:00	2002-04-14 04:09:00	2002-04-14 03:51:00	N22W45	</a:t>
            </a:r>
            <a:r>
              <a:rPr lang="en-US" dirty="0" smtClean="0"/>
              <a:t>M1.4 9893</a:t>
            </a:r>
          </a:p>
          <a:p>
            <a:r>
              <a:rPr lang="en-US" dirty="0"/>
              <a:t>	2002-04-14 04:48:00	2002-04-14 04:56:00	2002-04-14 04:52:00	S04E42	</a:t>
            </a:r>
            <a:r>
              <a:rPr lang="en-US" dirty="0" smtClean="0"/>
              <a:t>C8.6</a:t>
            </a:r>
            <a:r>
              <a:rPr lang="en-US" dirty="0"/>
              <a:t>	9907	</a:t>
            </a:r>
          </a:p>
          <a:p>
            <a:r>
              <a:rPr lang="en-US" dirty="0"/>
              <a:t>	2002-04-14 06:50:00	2002-04-14 07:06:00	2002-04-14 07:01:00	S04E41	</a:t>
            </a:r>
            <a:r>
              <a:rPr lang="en-US" dirty="0" smtClean="0"/>
              <a:t>C5.3</a:t>
            </a:r>
            <a:r>
              <a:rPr lang="en-US" dirty="0"/>
              <a:t>	9907	</a:t>
            </a:r>
          </a:p>
          <a:p>
            <a:r>
              <a:rPr lang="en-US" dirty="0"/>
              <a:t>	2002-04-14 07:28:00	2002-04-14 07:44:00	2002-04-14 07:39:00	N19W57	</a:t>
            </a:r>
            <a:r>
              <a:rPr lang="en-US" dirty="0" smtClean="0"/>
              <a:t>C9.6 9893</a:t>
            </a:r>
          </a:p>
          <a:p>
            <a:r>
              <a:rPr lang="en-US" dirty="0"/>
              <a:t>	2002-04-14 13:37:00	2002-04-14 14:15:00	2002-04-14 13:50:00	S16E04	</a:t>
            </a:r>
            <a:r>
              <a:rPr lang="en-US" dirty="0" smtClean="0"/>
              <a:t>C3.8</a:t>
            </a:r>
            <a:r>
              <a:rPr lang="en-US" dirty="0"/>
              <a:t>	9906	</a:t>
            </a:r>
          </a:p>
          <a:p>
            <a:r>
              <a:rPr lang="en-US" dirty="0"/>
              <a:t>	2002-04-14 19:36:00	2002-04-14 19:50:00	2002-04-14 19:45:00	</a:t>
            </a:r>
            <a:r>
              <a:rPr lang="en-US" dirty="0" smtClean="0"/>
              <a:t>	-	 C2.0	</a:t>
            </a:r>
            <a:endParaRPr lang="en-US" dirty="0"/>
          </a:p>
          <a:p>
            <a:r>
              <a:rPr lang="en-US" dirty="0"/>
              <a:t>	2002-04-14 20:51:00	2002-04-14 21:03:00	2002-04-14 20:56:00	S03E35	</a:t>
            </a:r>
            <a:r>
              <a:rPr lang="en-US" dirty="0" smtClean="0"/>
              <a:t>C4.4</a:t>
            </a:r>
            <a:r>
              <a:rPr lang="en-US" dirty="0"/>
              <a:t>	9907	</a:t>
            </a:r>
          </a:p>
          <a:p>
            <a:r>
              <a:rPr lang="en-US" dirty="0"/>
              <a:t>	2002-04-14 21:04:00	2002-04-14 21:43:00	2002-04-14 21:25:00	N19W62	</a:t>
            </a:r>
            <a:r>
              <a:rPr lang="en-US" dirty="0" smtClean="0"/>
              <a:t>C7.3 9893</a:t>
            </a:r>
          </a:p>
          <a:p>
            <a:r>
              <a:rPr lang="en-US" dirty="0"/>
              <a:t>	2002-04-14 22:22:00	2002-04-14 22:33:00	2002-04-14 22:29:00	N18W74	</a:t>
            </a:r>
            <a:r>
              <a:rPr lang="en-US" dirty="0" smtClean="0"/>
              <a:t>C7.2 9893</a:t>
            </a:r>
          </a:p>
          <a:p>
            <a:r>
              <a:rPr lang="en-US" dirty="0"/>
              <a:t>	2002-04-14 23:34:00	2002-04-15 00:25:00	2002-04-15 00:14:00	N19W60	</a:t>
            </a:r>
            <a:r>
              <a:rPr lang="en-US" dirty="0" smtClean="0"/>
              <a:t>M3.7 9893</a:t>
            </a:r>
          </a:p>
          <a:p>
            <a:r>
              <a:rPr lang="en-US" dirty="0"/>
              <a:t>	2002-04-15 02:46:00	2002-04-15 02:55:00	2002-04-15 02:51:00	N19W79	</a:t>
            </a:r>
            <a:r>
              <a:rPr lang="en-US" dirty="0" smtClean="0"/>
              <a:t>C9.8 9893</a:t>
            </a:r>
          </a:p>
          <a:p>
            <a:r>
              <a:rPr lang="en-US" dirty="0"/>
              <a:t>	2002-04-15 03:05:00	2002-04-15 05:06:00	2002-04-15 03:55:00	S15W01	</a:t>
            </a:r>
            <a:r>
              <a:rPr lang="en-US" dirty="0" smtClean="0"/>
              <a:t>M1.2 9906</a:t>
            </a:r>
          </a:p>
          <a:p>
            <a:r>
              <a:rPr lang="en-US" dirty="0"/>
              <a:t>	2002-04-15 08:49:00	2002-04-15 08:54:00	2002-04-15 08:52:00	</a:t>
            </a:r>
            <a:r>
              <a:rPr lang="en-US" dirty="0" smtClean="0"/>
              <a:t>	        C3.0</a:t>
            </a:r>
          </a:p>
          <a:p>
            <a:r>
              <a:rPr lang="en-US" dirty="0"/>
              <a:t>	2002-04-15 11:39:00	2002-04-15 11:44:00	2002-04-15 11:42:00	N27W71	</a:t>
            </a:r>
            <a:r>
              <a:rPr lang="en-US" dirty="0" smtClean="0"/>
              <a:t>C3.0 9901</a:t>
            </a:r>
          </a:p>
          <a:p>
            <a:r>
              <a:rPr lang="en-US" dirty="0"/>
              <a:t>	2002-04-15 17:22:00	2002-04-15 18:01:00	2002-04-15 17:36:00	S16W60	</a:t>
            </a:r>
            <a:r>
              <a:rPr lang="en-US" dirty="0" smtClean="0"/>
              <a:t>C3.1</a:t>
            </a:r>
            <a:r>
              <a:rPr lang="en-US" dirty="0"/>
              <a:t>	9905	</a:t>
            </a:r>
          </a:p>
          <a:p>
            <a:r>
              <a:rPr lang="en-US" dirty="0"/>
              <a:t>	2002-04-15 19:35:00	2002-04-15 19:41:00	2002-04-15 19:39:00	</a:t>
            </a:r>
            <a:r>
              <a:rPr lang="en-US" dirty="0" smtClean="0"/>
              <a:t>	        C1.6		</a:t>
            </a:r>
            <a:endParaRPr lang="en-US" dirty="0"/>
          </a:p>
          <a:p>
            <a:r>
              <a:rPr lang="en-US" dirty="0"/>
              <a:t>	2002-04-15 23:05:00	2002-04-15 23:41:00	2002-04-15 23:24:00	</a:t>
            </a:r>
            <a:r>
              <a:rPr lang="en-US" dirty="0" smtClean="0"/>
              <a:t>	        M1.2 9901	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4799012"/>
            <a:ext cx="876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/>
          <a:lstStyle/>
          <a:p>
            <a:r>
              <a:rPr lang="pl-PL" dirty="0" smtClean="0"/>
              <a:t>Active regions on 15 Apr 2002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685800"/>
            <a:ext cx="5803956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04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RESIK observations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320217"/>
            <a:ext cx="7886700" cy="2845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2895600"/>
            <a:ext cx="8004102" cy="318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RESIK spectra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133600"/>
            <a:ext cx="8458200" cy="3776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891 spectra,   time intervals: 10 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1466</TotalTime>
  <Words>306</Words>
  <Application>Microsoft Macintosh PowerPoint</Application>
  <PresentationFormat>Pokaz na ekranie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Origin</vt:lpstr>
      <vt:lpstr>RESIK spectra for flares on 14/15 April 2002 flares</vt:lpstr>
      <vt:lpstr>GOES observations</vt:lpstr>
      <vt:lpstr>List of events</vt:lpstr>
      <vt:lpstr>Slajd 4</vt:lpstr>
      <vt:lpstr>Slajd 5</vt:lpstr>
      <vt:lpstr>Active regions on 15 Apr 2002</vt:lpstr>
      <vt:lpstr>Slajd 7</vt:lpstr>
      <vt:lpstr>RESIK observations</vt:lpstr>
      <vt:lpstr>RESIK spectra</vt:lpstr>
      <vt:lpstr>Resik spectra </vt:lpstr>
      <vt:lpstr>“We have done extensive search of common RESIK and SPIRIT data.Unfortunately the only common observation of a flare is on 15th April2002 - we have observations at 04:23:51+37 s (long-duration M-classflare).”  04:24:32 + 150s</vt:lpstr>
      <vt:lpstr>RESIK spectra  04:23 UT  – 04:24 UT</vt:lpstr>
      <vt:lpstr>Slajd 13</vt:lpstr>
      <vt:lpstr>RHESSI</vt:lpstr>
    </vt:vector>
  </TitlesOfParts>
  <Company>Anonim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 of </dc:title>
  <dc:creator>Anna Kępa</dc:creator>
  <cp:lastModifiedBy>uni</cp:lastModifiedBy>
  <cp:revision>137</cp:revision>
  <dcterms:created xsi:type="dcterms:W3CDTF">2010-10-20T07:21:11Z</dcterms:created>
  <dcterms:modified xsi:type="dcterms:W3CDTF">2010-10-21T09:23:48Z</dcterms:modified>
</cp:coreProperties>
</file>