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4" r:id="rId4"/>
    <p:sldId id="260" r:id="rId5"/>
    <p:sldId id="263" r:id="rId6"/>
    <p:sldId id="262" r:id="rId7"/>
    <p:sldId id="266" r:id="rId8"/>
    <p:sldId id="271" r:id="rId9"/>
    <p:sldId id="257" r:id="rId10"/>
    <p:sldId id="259" r:id="rId11"/>
    <p:sldId id="267" r:id="rId12"/>
    <p:sldId id="276" r:id="rId13"/>
    <p:sldId id="281" r:id="rId14"/>
    <p:sldId id="288" r:id="rId15"/>
    <p:sldId id="287" r:id="rId16"/>
    <p:sldId id="278" r:id="rId17"/>
    <p:sldId id="277" r:id="rId18"/>
    <p:sldId id="289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9D49-A60E-45D2-B43E-DBCD6E7E8AAE}" type="datetimeFigureOut">
              <a:rPr lang="pl-PL" smtClean="0"/>
              <a:pPr/>
              <a:t>2010-10-19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F926-3FE3-4670-AD56-8DBA0170D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9D49-A60E-45D2-B43E-DBCD6E7E8AAE}" type="datetimeFigureOut">
              <a:rPr lang="pl-PL" smtClean="0"/>
              <a:pPr/>
              <a:t>2010-10-19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F926-3FE3-4670-AD56-8DBA0170D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9D49-A60E-45D2-B43E-DBCD6E7E8AAE}" type="datetimeFigureOut">
              <a:rPr lang="pl-PL" smtClean="0"/>
              <a:pPr/>
              <a:t>2010-10-19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F926-3FE3-4670-AD56-8DBA0170D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9D49-A60E-45D2-B43E-DBCD6E7E8AAE}" type="datetimeFigureOut">
              <a:rPr lang="pl-PL" smtClean="0"/>
              <a:pPr/>
              <a:t>2010-10-19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F926-3FE3-4670-AD56-8DBA0170D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9D49-A60E-45D2-B43E-DBCD6E7E8AAE}" type="datetimeFigureOut">
              <a:rPr lang="pl-PL" smtClean="0"/>
              <a:pPr/>
              <a:t>2010-10-19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F926-3FE3-4670-AD56-8DBA0170D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9D49-A60E-45D2-B43E-DBCD6E7E8AAE}" type="datetimeFigureOut">
              <a:rPr lang="pl-PL" smtClean="0"/>
              <a:pPr/>
              <a:t>2010-10-19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F926-3FE3-4670-AD56-8DBA0170D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9D49-A60E-45D2-B43E-DBCD6E7E8AAE}" type="datetimeFigureOut">
              <a:rPr lang="pl-PL" smtClean="0"/>
              <a:pPr/>
              <a:t>2010-10-19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F926-3FE3-4670-AD56-8DBA0170D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9D49-A60E-45D2-B43E-DBCD6E7E8AAE}" type="datetimeFigureOut">
              <a:rPr lang="pl-PL" smtClean="0"/>
              <a:pPr/>
              <a:t>2010-10-19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F926-3FE3-4670-AD56-8DBA0170D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9D49-A60E-45D2-B43E-DBCD6E7E8AAE}" type="datetimeFigureOut">
              <a:rPr lang="pl-PL" smtClean="0"/>
              <a:pPr/>
              <a:t>2010-10-19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F926-3FE3-4670-AD56-8DBA0170D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9D49-A60E-45D2-B43E-DBCD6E7E8AAE}" type="datetimeFigureOut">
              <a:rPr lang="pl-PL" smtClean="0"/>
              <a:pPr/>
              <a:t>2010-10-19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F926-3FE3-4670-AD56-8DBA0170D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9D49-A60E-45D2-B43E-DBCD6E7E8AAE}" type="datetimeFigureOut">
              <a:rPr lang="pl-PL" smtClean="0"/>
              <a:pPr/>
              <a:t>2010-10-19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F926-3FE3-4670-AD56-8DBA0170D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89D49-A60E-45D2-B43E-DBCD6E7E8AAE}" type="datetimeFigureOut">
              <a:rPr lang="pl-PL" smtClean="0"/>
              <a:pPr/>
              <a:t>2010-10-19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BF926-3FE3-4670-AD56-8DBA0170D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romo.com/servlet/com.itmr.waw.servlet.Anzeige?feldid=575246&amp;fremdaufruf=ja&amp;kdid=541255&amp;sprachid=1&amp;htdigurl=/n112508/i404739.html&amp;fremdurl=http://itm.micromo.com/prodcatmm/technology?wawfeldid=575246&amp;technologyID=781&amp;brandID=3&amp;lngCode=en&amp;vtype=metric&amp;sortSpecifID=&amp;sortType=&amp;serieID=2343" TargetMode="Externa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786182" y="0"/>
            <a:ext cx="1381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ReSpect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607220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Fig. </a:t>
            </a:r>
            <a:r>
              <a:rPr lang="pl-PL" dirty="0" err="1" smtClean="0"/>
              <a:t>rr</a:t>
            </a:r>
            <a:endParaRPr lang="pl-PL" dirty="0"/>
          </a:p>
        </p:txBody>
      </p:sp>
      <p:pic>
        <p:nvPicPr>
          <p:cNvPr id="9" name="Obraz 8" descr="2010-04-26 07-55-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4143404" cy="5800766"/>
          </a:xfrm>
          <a:prstGeom prst="rect">
            <a:avLst/>
          </a:prstGeom>
        </p:spPr>
      </p:pic>
      <p:pic>
        <p:nvPicPr>
          <p:cNvPr id="10" name="Obraz 9" descr="2010-04-26 07-56-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785794"/>
            <a:ext cx="3782875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10-03-29 10-43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988840"/>
            <a:ext cx="5051455" cy="4286280"/>
          </a:xfrm>
          <a:prstGeom prst="rect">
            <a:avLst/>
          </a:prstGeom>
        </p:spPr>
      </p:pic>
      <p:pic>
        <p:nvPicPr>
          <p:cNvPr id="4" name="Obraz 3" descr="2010-03-29 10-53-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36657" cy="3419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76937"/>
            <a:ext cx="4139952" cy="34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0-04-26 07-45-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7014" y="285728"/>
            <a:ext cx="3779762" cy="6357958"/>
          </a:xfrm>
          <a:prstGeom prst="rect">
            <a:avLst/>
          </a:prstGeom>
        </p:spPr>
      </p:pic>
      <p:pic>
        <p:nvPicPr>
          <p:cNvPr id="3" name="Obraz 2" descr="2010-04-26 07-53-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056361" cy="6357958"/>
          </a:xfrm>
          <a:prstGeom prst="rect">
            <a:avLst/>
          </a:prstGeom>
        </p:spPr>
      </p:pic>
      <p:cxnSp>
        <p:nvCxnSpPr>
          <p:cNvPr id="5" name="Łącznik prosty 4"/>
          <p:cNvCxnSpPr/>
          <p:nvPr/>
        </p:nvCxnSpPr>
        <p:spPr>
          <a:xfrm>
            <a:off x="7915612" y="6556811"/>
            <a:ext cx="6429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7919964" y="6325525"/>
            <a:ext cx="6429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6643702" y="428604"/>
            <a:ext cx="19288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rot="16200000" flipV="1">
            <a:off x="8374949" y="6446131"/>
            <a:ext cx="249478" cy="2804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rot="5400000" flipH="1" flipV="1">
            <a:off x="5552658" y="3375090"/>
            <a:ext cx="5894917" cy="1947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 rot="16200000">
            <a:off x="8265609" y="6093373"/>
            <a:ext cx="8402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11 mm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8207100" y="3294362"/>
            <a:ext cx="9573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275 mm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27384"/>
            <a:ext cx="7272808" cy="560223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619039"/>
            <a:ext cx="6076191" cy="2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461" y="116632"/>
            <a:ext cx="4795627" cy="202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015381"/>
            <a:ext cx="7523810" cy="224761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660886"/>
            <a:ext cx="8100392" cy="2197114"/>
          </a:xfrm>
          <a:prstGeom prst="rect">
            <a:avLst/>
          </a:prstGeom>
        </p:spPr>
      </p:pic>
      <p:sp>
        <p:nvSpPr>
          <p:cNvPr id="3" name="Prostokąt 2">
            <a:hlinkClick r:id="rId5"/>
          </p:cNvPr>
          <p:cNvSpPr/>
          <p:nvPr/>
        </p:nvSpPr>
        <p:spPr>
          <a:xfrm>
            <a:off x="457271" y="3429000"/>
            <a:ext cx="15224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Steper</a:t>
            </a:r>
            <a:r>
              <a:rPr lang="pl-PL" sz="1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Motors</a:t>
            </a:r>
            <a:endParaRPr lang="pl-PL" sz="14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7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714744" y="285728"/>
            <a:ext cx="1381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ReSpect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az 5" descr="res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064"/>
            <a:ext cx="4467021" cy="5978936"/>
          </a:xfrm>
          <a:prstGeom prst="rect">
            <a:avLst/>
          </a:prstGeom>
        </p:spPr>
      </p:pic>
      <p:pic>
        <p:nvPicPr>
          <p:cNvPr id="7" name="Obraz 6" descr="respek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720" y="857232"/>
            <a:ext cx="4305090" cy="600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2010-10-19 11-52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493" y="0"/>
            <a:ext cx="2058507" cy="3395266"/>
          </a:xfrm>
          <a:prstGeom prst="rect">
            <a:avLst/>
          </a:prstGeom>
        </p:spPr>
      </p:pic>
      <p:pic>
        <p:nvPicPr>
          <p:cNvPr id="10" name="Obraz 9" descr="2010-10-19 11-51-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6567025" cy="5625400"/>
          </a:xfrm>
          <a:prstGeom prst="rect">
            <a:avLst/>
          </a:prstGeom>
        </p:spPr>
      </p:pic>
      <p:cxnSp>
        <p:nvCxnSpPr>
          <p:cNvPr id="8" name="Łącznik prostoliniowy 7"/>
          <p:cNvCxnSpPr>
            <a:stCxn id="11" idx="2"/>
          </p:cNvCxnSpPr>
          <p:nvPr/>
        </p:nvCxnSpPr>
        <p:spPr>
          <a:xfrm rot="10800000">
            <a:off x="4" y="1071547"/>
            <a:ext cx="7786707" cy="13193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>
            <a:stCxn id="11" idx="4"/>
          </p:cNvCxnSpPr>
          <p:nvPr/>
        </p:nvCxnSpPr>
        <p:spPr>
          <a:xfrm rot="5400000">
            <a:off x="5551470" y="3992097"/>
            <a:ext cx="3862213" cy="15838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7786710" y="1928802"/>
            <a:ext cx="975622" cy="92413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3214678" y="4286257"/>
            <a:ext cx="880511" cy="50006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4929190" y="3429000"/>
            <a:ext cx="880511" cy="50006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78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2010-10-19 11-22-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2946699" cy="2512986"/>
          </a:xfrm>
          <a:prstGeom prst="rect">
            <a:avLst/>
          </a:prstGeom>
        </p:spPr>
      </p:pic>
      <p:pic>
        <p:nvPicPr>
          <p:cNvPr id="14" name="Obraz 13" descr="2010-10-19 11-52-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245" y="0"/>
            <a:ext cx="1999755" cy="3298361"/>
          </a:xfrm>
          <a:prstGeom prst="rect">
            <a:avLst/>
          </a:prstGeom>
        </p:spPr>
      </p:pic>
      <p:pic>
        <p:nvPicPr>
          <p:cNvPr id="11" name="Obraz 10" descr="2010-10-19 11-53-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3228"/>
            <a:ext cx="6514578" cy="4804772"/>
          </a:xfrm>
          <a:prstGeom prst="rect">
            <a:avLst/>
          </a:prstGeom>
        </p:spPr>
      </p:pic>
      <p:cxnSp>
        <p:nvCxnSpPr>
          <p:cNvPr id="8" name="Łącznik prostoliniowy 7"/>
          <p:cNvCxnSpPr>
            <a:stCxn id="10" idx="0"/>
          </p:cNvCxnSpPr>
          <p:nvPr/>
        </p:nvCxnSpPr>
        <p:spPr>
          <a:xfrm rot="16200000" flipH="1" flipV="1">
            <a:off x="3334992" y="-2932640"/>
            <a:ext cx="1955046" cy="80535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>
            <a:stCxn id="10" idx="4"/>
          </p:cNvCxnSpPr>
          <p:nvPr/>
        </p:nvCxnSpPr>
        <p:spPr>
          <a:xfrm rot="5400000">
            <a:off x="4491122" y="3009812"/>
            <a:ext cx="5857892" cy="183848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7858148" y="116632"/>
            <a:ext cx="962324" cy="88347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719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10-10-19 12-01-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64326"/>
            <a:ext cx="3643338" cy="6193674"/>
          </a:xfrm>
          <a:prstGeom prst="rect">
            <a:avLst/>
          </a:prstGeom>
        </p:spPr>
      </p:pic>
      <p:pic>
        <p:nvPicPr>
          <p:cNvPr id="6" name="Obraz 5" descr="2010-10-19 12-04-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04953"/>
            <a:ext cx="4572000" cy="6153048"/>
          </a:xfrm>
          <a:prstGeom prst="rect">
            <a:avLst/>
          </a:prstGeom>
        </p:spPr>
      </p:pic>
      <p:cxnSp>
        <p:nvCxnSpPr>
          <p:cNvPr id="12" name="Łącznik prosty 11"/>
          <p:cNvCxnSpPr/>
          <p:nvPr/>
        </p:nvCxnSpPr>
        <p:spPr>
          <a:xfrm rot="16200000" flipH="1">
            <a:off x="1535885" y="4679165"/>
            <a:ext cx="1357322" cy="28575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5400000">
            <a:off x="1357290" y="4714884"/>
            <a:ext cx="1357322" cy="21431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rot="5400000">
            <a:off x="1393009" y="4822041"/>
            <a:ext cx="1357322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rot="16200000" flipH="1">
            <a:off x="1500166" y="4786322"/>
            <a:ext cx="1357322" cy="7143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trzałka zakrzywiona w górę 21"/>
          <p:cNvSpPr/>
          <p:nvPr/>
        </p:nvSpPr>
        <p:spPr>
          <a:xfrm>
            <a:off x="6000760" y="4214818"/>
            <a:ext cx="642942" cy="2143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24" name="Łącznik prosty ze strzałką 23"/>
          <p:cNvCxnSpPr/>
          <p:nvPr/>
        </p:nvCxnSpPr>
        <p:spPr>
          <a:xfrm rot="16200000" flipH="1">
            <a:off x="1535885" y="3536157"/>
            <a:ext cx="642942" cy="42862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1214414" y="3071810"/>
            <a:ext cx="55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Fe</a:t>
            </a:r>
            <a:r>
              <a:rPr lang="pl-PL" b="1" baseline="30000" dirty="0" smtClean="0">
                <a:solidFill>
                  <a:srgbClr val="FF0000"/>
                </a:solidFill>
              </a:rPr>
              <a:t>55</a:t>
            </a:r>
            <a:endParaRPr lang="pl-PL" b="1" baseline="30000" dirty="0">
              <a:solidFill>
                <a:srgbClr val="FF0000"/>
              </a:solidFill>
            </a:endParaRPr>
          </a:p>
        </p:txBody>
      </p:sp>
      <p:cxnSp>
        <p:nvCxnSpPr>
          <p:cNvPr id="27" name="Łącznik prosty ze strzałką 26"/>
          <p:cNvCxnSpPr/>
          <p:nvPr/>
        </p:nvCxnSpPr>
        <p:spPr>
          <a:xfrm rot="5400000">
            <a:off x="1821637" y="3750471"/>
            <a:ext cx="642942" cy="15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V="1">
            <a:off x="500034" y="4500570"/>
            <a:ext cx="785818" cy="35719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3428992" y="142852"/>
            <a:ext cx="225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CCD </a:t>
            </a:r>
            <a:r>
              <a:rPr lang="pl-PL" sz="2400" b="1" dirty="0" err="1" smtClean="0">
                <a:solidFill>
                  <a:schemeClr val="accent1">
                    <a:lumMod val="75000"/>
                  </a:schemeClr>
                </a:solidFill>
              </a:rPr>
              <a:t>calibrations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0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143125" y="214313"/>
            <a:ext cx="29924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i="1" dirty="0">
                <a:solidFill>
                  <a:schemeClr val="accent1">
                    <a:lumMod val="75000"/>
                  </a:schemeClr>
                </a:solidFill>
              </a:rPr>
              <a:t>Miniaturowy czujnik </a:t>
            </a:r>
            <a:r>
              <a:rPr lang="pl-PL" b="1" i="1" dirty="0" err="1">
                <a:solidFill>
                  <a:schemeClr val="accent1">
                    <a:lumMod val="75000"/>
                  </a:schemeClr>
                </a:solidFill>
              </a:rPr>
              <a:t>Halla</a:t>
            </a:r>
            <a:endParaRPr lang="pl-PL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Łącznik prosty 12"/>
          <p:cNvCxnSpPr/>
          <p:nvPr/>
        </p:nvCxnSpPr>
        <p:spPr>
          <a:xfrm rot="5400000">
            <a:off x="2715419" y="3429794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 descr="2010-06-02 08-14-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57166"/>
            <a:ext cx="6596212" cy="629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0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786182" y="0"/>
            <a:ext cx="1381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ReSpect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8846"/>
            <a:ext cx="4413985" cy="532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438" y="1098846"/>
            <a:ext cx="3581970" cy="532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46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2010-03-22 12-36-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57158" y="500042"/>
            <a:ext cx="4090640" cy="328614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28992" y="0"/>
            <a:ext cx="2924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View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sun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Obraz 7" descr="2010-03-22 12-01-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00034" y="3588919"/>
            <a:ext cx="3929058" cy="3269081"/>
          </a:xfrm>
          <a:prstGeom prst="rect">
            <a:avLst/>
          </a:prstGeom>
        </p:spPr>
      </p:pic>
      <p:pic>
        <p:nvPicPr>
          <p:cNvPr id="7" name="Obraz 6" descr="2010-03-24 08-33-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643438" y="500042"/>
            <a:ext cx="4092895" cy="3286148"/>
          </a:xfrm>
          <a:prstGeom prst="rect">
            <a:avLst/>
          </a:prstGeom>
        </p:spPr>
      </p:pic>
      <p:pic>
        <p:nvPicPr>
          <p:cNvPr id="10" name="Obraz 9" descr="2010-03-24 08-34-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4572000" y="3587262"/>
            <a:ext cx="3993466" cy="327073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714744" y="3071810"/>
            <a:ext cx="175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S</a:t>
            </a:r>
            <a:r>
              <a:rPr lang="pl-PL" b="1" dirty="0" smtClean="0">
                <a:solidFill>
                  <a:srgbClr val="C00000"/>
                </a:solidFill>
              </a:rPr>
              <a:t>ystem </a:t>
            </a:r>
            <a:r>
              <a:rPr lang="pl-PL" b="1" dirty="0" err="1" smtClean="0">
                <a:solidFill>
                  <a:srgbClr val="C00000"/>
                </a:solidFill>
              </a:rPr>
              <a:t>aperture</a:t>
            </a:r>
            <a:endParaRPr lang="pl-PL" b="1" dirty="0">
              <a:solidFill>
                <a:srgbClr val="C00000"/>
              </a:solidFill>
            </a:endParaRPr>
          </a:p>
        </p:txBody>
      </p:sp>
      <p:cxnSp>
        <p:nvCxnSpPr>
          <p:cNvPr id="13" name="Łącznik prosty ze strzałką 12"/>
          <p:cNvCxnSpPr>
            <a:stCxn id="6" idx="0"/>
          </p:cNvCxnSpPr>
          <p:nvPr/>
        </p:nvCxnSpPr>
        <p:spPr>
          <a:xfrm rot="16200000" flipV="1">
            <a:off x="2859709" y="1340508"/>
            <a:ext cx="1303298" cy="21593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stCxn id="6" idx="0"/>
          </p:cNvCxnSpPr>
          <p:nvPr/>
        </p:nvCxnSpPr>
        <p:spPr>
          <a:xfrm rot="5400000" flipH="1" flipV="1">
            <a:off x="4879426" y="1389662"/>
            <a:ext cx="1393733" cy="19705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6" idx="2"/>
          </p:cNvCxnSpPr>
          <p:nvPr/>
        </p:nvCxnSpPr>
        <p:spPr>
          <a:xfrm rot="5400000">
            <a:off x="2880613" y="2982183"/>
            <a:ext cx="1251438" cy="21693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6" idx="2"/>
          </p:cNvCxnSpPr>
          <p:nvPr/>
        </p:nvCxnSpPr>
        <p:spPr>
          <a:xfrm rot="16200000" flipH="1">
            <a:off x="4870186" y="3161965"/>
            <a:ext cx="1281583" cy="18399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2010-03-22 12-12-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3992952" cy="6143644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 rot="16200000" flipH="1">
            <a:off x="-663292" y="2857267"/>
            <a:ext cx="5196046" cy="866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 descr="2010-03-22 12-09-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000496" y="2500306"/>
            <a:ext cx="5143504" cy="4179098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857488" y="0"/>
            <a:ext cx="20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System </a:t>
            </a:r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pl-PL" b="1" dirty="0" err="1" smtClean="0">
                <a:solidFill>
                  <a:schemeClr val="accent1">
                    <a:lumMod val="75000"/>
                  </a:schemeClr>
                </a:solidFill>
              </a:rPr>
              <a:t>inhole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CCD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Obraz 11" descr="2010-03-22 12-08-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715008" y="0"/>
            <a:ext cx="3026436" cy="2466586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3929058" y="785794"/>
            <a:ext cx="1855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Pin-holes</a:t>
            </a:r>
            <a:r>
              <a:rPr lang="pl-PL" dirty="0" smtClean="0"/>
              <a:t> of</a:t>
            </a:r>
          </a:p>
          <a:p>
            <a:pPr algn="ctr"/>
            <a:r>
              <a:rPr lang="pl-PL" dirty="0" err="1" smtClean="0"/>
              <a:t>various</a:t>
            </a:r>
            <a:r>
              <a:rPr lang="pl-PL" dirty="0" smtClean="0"/>
              <a:t> </a:t>
            </a:r>
            <a:r>
              <a:rPr lang="pl-PL" dirty="0" err="1" smtClean="0"/>
              <a:t>diameters</a:t>
            </a:r>
            <a:endParaRPr lang="pl-PL" dirty="0"/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5572132" y="928670"/>
            <a:ext cx="1571636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2010-03-09 12-06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000056" cy="6190362"/>
          </a:xfrm>
          <a:prstGeom prst="rect">
            <a:avLst/>
          </a:prstGeom>
          <a:ln w="12700">
            <a:noFill/>
          </a:ln>
        </p:spPr>
      </p:pic>
      <p:cxnSp>
        <p:nvCxnSpPr>
          <p:cNvPr id="9" name="Łącznik prosty 8"/>
          <p:cNvCxnSpPr/>
          <p:nvPr/>
        </p:nvCxnSpPr>
        <p:spPr>
          <a:xfrm rot="16200000" flipH="1">
            <a:off x="678169" y="2260774"/>
            <a:ext cx="4143380" cy="7143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6200000" flipH="1">
            <a:off x="666316" y="2201189"/>
            <a:ext cx="4021015" cy="6824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5400000">
            <a:off x="1950898" y="4485043"/>
            <a:ext cx="1013192" cy="58725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5400000">
            <a:off x="2035479" y="4546778"/>
            <a:ext cx="928694" cy="57150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rot="16200000" flipH="1">
            <a:off x="114677" y="3111687"/>
            <a:ext cx="4166124" cy="2702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6200000" flipH="1">
            <a:off x="183512" y="3062310"/>
            <a:ext cx="4179551" cy="13320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rot="5400000">
            <a:off x="29668" y="3079645"/>
            <a:ext cx="4177310" cy="933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rot="16200000" flipH="1">
            <a:off x="742736" y="2285426"/>
            <a:ext cx="3944912" cy="6965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rot="5400000">
            <a:off x="1856884" y="4439621"/>
            <a:ext cx="1071570" cy="64294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 descr="2010-03-22 12-23-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214810" y="1419920"/>
            <a:ext cx="4929190" cy="3937906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5214942" y="285728"/>
            <a:ext cx="225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CCD </a:t>
            </a:r>
            <a:r>
              <a:rPr lang="pl-PL" sz="2400" b="1" dirty="0" err="1" smtClean="0">
                <a:solidFill>
                  <a:schemeClr val="accent1">
                    <a:lumMod val="75000"/>
                  </a:schemeClr>
                </a:solidFill>
              </a:rPr>
              <a:t>calibrations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571604" y="0"/>
            <a:ext cx="55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Fe</a:t>
            </a:r>
            <a:r>
              <a:rPr lang="pl-PL" b="1" baseline="30000" dirty="0" smtClean="0"/>
              <a:t>55</a:t>
            </a:r>
            <a:endParaRPr lang="pl-PL" b="1" baseline="30000" dirty="0"/>
          </a:p>
        </p:txBody>
      </p:sp>
      <p:cxnSp>
        <p:nvCxnSpPr>
          <p:cNvPr id="23" name="Łącznik prosty ze strzałką 22"/>
          <p:cNvCxnSpPr>
            <a:stCxn id="21" idx="2"/>
          </p:cNvCxnSpPr>
          <p:nvPr/>
        </p:nvCxnSpPr>
        <p:spPr>
          <a:xfrm rot="16200000" flipH="1">
            <a:off x="1700912" y="519812"/>
            <a:ext cx="611746" cy="3107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rot="5400000">
            <a:off x="-22597" y="3054373"/>
            <a:ext cx="4189551" cy="1599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rot="16200000" flipH="1">
            <a:off x="242764" y="3013781"/>
            <a:ext cx="4158832" cy="195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ostokąt 38"/>
          <p:cNvSpPr/>
          <p:nvPr/>
        </p:nvSpPr>
        <p:spPr>
          <a:xfrm>
            <a:off x="4357686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Calibration CCD through the </a:t>
            </a:r>
            <a:r>
              <a:rPr lang="en-US" dirty="0" smtClean="0">
                <a:solidFill>
                  <a:srgbClr val="FF0000"/>
                </a:solidFill>
              </a:rPr>
              <a:t>fluorescent filter</a:t>
            </a:r>
            <a:r>
              <a:rPr lang="pl-PL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source </a:t>
            </a:r>
            <a:r>
              <a:rPr lang="en-US" dirty="0" smtClean="0">
                <a:solidFill>
                  <a:srgbClr val="FF0000"/>
                </a:solidFill>
              </a:rPr>
              <a:t>Fe</a:t>
            </a:r>
            <a:r>
              <a:rPr lang="en-US" baseline="30000" dirty="0" smtClean="0">
                <a:solidFill>
                  <a:srgbClr val="FF0000"/>
                </a:solidFill>
              </a:rPr>
              <a:t>55</a:t>
            </a:r>
            <a:endParaRPr lang="pl-PL" baseline="30000" dirty="0">
              <a:solidFill>
                <a:srgbClr val="FF0000"/>
              </a:solidFill>
            </a:endParaRPr>
          </a:p>
        </p:txBody>
      </p:sp>
      <p:cxnSp>
        <p:nvCxnSpPr>
          <p:cNvPr id="40" name="Łącznik prosty ze strzałką 39"/>
          <p:cNvCxnSpPr/>
          <p:nvPr/>
        </p:nvCxnSpPr>
        <p:spPr>
          <a:xfrm rot="10800000" flipV="1">
            <a:off x="2714612" y="3857628"/>
            <a:ext cx="785818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3428992" y="3429000"/>
            <a:ext cx="2129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Al= 0.15 µm - 1.5kev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Ti= 0.20 µm- 4.5kev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</a:rPr>
              <a:t>99.9%</a:t>
            </a:r>
            <a:endParaRPr lang="pl-P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2010-03-23 13-29-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3896185" cy="5929330"/>
          </a:xfrm>
          <a:prstGeom prst="rect">
            <a:avLst/>
          </a:prstGeom>
        </p:spPr>
      </p:pic>
      <p:pic>
        <p:nvPicPr>
          <p:cNvPr id="11" name="Obraz 10" descr="2010-03-23 13-28-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43372" y="1500174"/>
            <a:ext cx="4826444" cy="4000528"/>
          </a:xfrm>
          <a:prstGeom prst="rect">
            <a:avLst/>
          </a:prstGeom>
        </p:spPr>
      </p:pic>
      <p:cxnSp>
        <p:nvCxnSpPr>
          <p:cNvPr id="12" name="Łącznik prosty 11"/>
          <p:cNvCxnSpPr/>
          <p:nvPr/>
        </p:nvCxnSpPr>
        <p:spPr>
          <a:xfrm rot="16200000" flipH="1">
            <a:off x="703891" y="2207229"/>
            <a:ext cx="3991704" cy="4558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rot="16200000" flipH="1">
            <a:off x="642909" y="2143117"/>
            <a:ext cx="3929092" cy="7143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6200000" flipH="1">
            <a:off x="741590" y="2221115"/>
            <a:ext cx="3827376" cy="5869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rot="5400000">
            <a:off x="1942720" y="4383204"/>
            <a:ext cx="930493" cy="54437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rot="5400000">
            <a:off x="2010078" y="4408591"/>
            <a:ext cx="896534" cy="52103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 rot="5400000">
            <a:off x="1851861" y="4332589"/>
            <a:ext cx="980527" cy="60210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5286380" y="357166"/>
            <a:ext cx="17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CCD </a:t>
            </a:r>
            <a:r>
              <a:rPr lang="pl-PL" b="1" dirty="0" err="1" smtClean="0">
                <a:solidFill>
                  <a:schemeClr val="accent1">
                    <a:lumMod val="75000"/>
                  </a:schemeClr>
                </a:solidFill>
              </a:rPr>
              <a:t>calibrations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071902" y="5857892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Calibration CCD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through the </a:t>
            </a:r>
            <a:r>
              <a:rPr lang="en-US" dirty="0" smtClean="0">
                <a:solidFill>
                  <a:srgbClr val="FF0000"/>
                </a:solidFill>
              </a:rPr>
              <a:t>fluorescent filter</a:t>
            </a:r>
            <a:r>
              <a:rPr lang="pl-PL" dirty="0" smtClean="0">
                <a:solidFill>
                  <a:srgbClr val="FF0000"/>
                </a:solidFill>
              </a:rPr>
              <a:t>s</a:t>
            </a:r>
            <a:endParaRPr lang="pl-PL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2010-03-23 13-31-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3777509" cy="5929354"/>
          </a:xfrm>
          <a:prstGeom prst="rect">
            <a:avLst/>
          </a:prstGeom>
        </p:spPr>
      </p:pic>
      <p:cxnSp>
        <p:nvCxnSpPr>
          <p:cNvPr id="12" name="Łącznik prosty 11"/>
          <p:cNvCxnSpPr/>
          <p:nvPr/>
        </p:nvCxnSpPr>
        <p:spPr>
          <a:xfrm rot="5400000">
            <a:off x="303990" y="3018006"/>
            <a:ext cx="3954293" cy="9727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rot="16200000" flipH="1">
            <a:off x="486383" y="2991258"/>
            <a:ext cx="3968886" cy="15564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6200000" flipH="1">
            <a:off x="398832" y="3039894"/>
            <a:ext cx="3964025" cy="3404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5286380" y="357166"/>
            <a:ext cx="17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CCD </a:t>
            </a:r>
            <a:r>
              <a:rPr lang="pl-PL" b="1" dirty="0" err="1" smtClean="0">
                <a:solidFill>
                  <a:schemeClr val="accent1">
                    <a:lumMod val="75000"/>
                  </a:schemeClr>
                </a:solidFill>
              </a:rPr>
              <a:t>calibrations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286248" y="58578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Calibration CCD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through </a:t>
            </a:r>
            <a:r>
              <a:rPr lang="en-US" dirty="0" smtClean="0">
                <a:solidFill>
                  <a:srgbClr val="FF0000"/>
                </a:solidFill>
              </a:rPr>
              <a:t>Fe</a:t>
            </a:r>
            <a:r>
              <a:rPr lang="en-US" baseline="30000" dirty="0" smtClean="0">
                <a:solidFill>
                  <a:srgbClr val="FF0000"/>
                </a:solidFill>
              </a:rPr>
              <a:t>55</a:t>
            </a:r>
            <a:r>
              <a:rPr lang="pl-PL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source</a:t>
            </a:r>
            <a:endParaRPr lang="pl-PL" baseline="30000" dirty="0">
              <a:solidFill>
                <a:srgbClr val="FF0000"/>
              </a:solidFill>
            </a:endParaRPr>
          </a:p>
        </p:txBody>
      </p:sp>
      <p:pic>
        <p:nvPicPr>
          <p:cNvPr id="16" name="Obraz 15" descr="2010-03-23 13-27-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09" y="928670"/>
            <a:ext cx="4759499" cy="3990608"/>
          </a:xfrm>
          <a:prstGeom prst="rect">
            <a:avLst/>
          </a:prstGeom>
        </p:spPr>
      </p:pic>
      <p:cxnSp>
        <p:nvCxnSpPr>
          <p:cNvPr id="29" name="Łącznik prosty 28"/>
          <p:cNvCxnSpPr/>
          <p:nvPr/>
        </p:nvCxnSpPr>
        <p:spPr>
          <a:xfrm rot="5400000">
            <a:off x="286970" y="2962074"/>
            <a:ext cx="3900787" cy="1653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rot="16200000" flipH="1">
            <a:off x="566635" y="2945050"/>
            <a:ext cx="3881340" cy="1896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2010-04-26 08-01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8001024" cy="5403289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4463506" y="1139595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Thermal </a:t>
            </a:r>
            <a:r>
              <a:rPr lang="pl-PL" b="1" dirty="0" err="1" smtClean="0"/>
              <a:t>shield</a:t>
            </a:r>
            <a:endParaRPr lang="pl-PL" b="1" dirty="0" smtClean="0"/>
          </a:p>
          <a:p>
            <a:r>
              <a:rPr lang="pl-PL" b="1" dirty="0" smtClean="0"/>
              <a:t>36µm Mylar+1500Å Al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571472" y="-24"/>
            <a:ext cx="528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Details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construction </a:t>
            </a:r>
          </a:p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cross-sections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Upper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side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Łącznik prosty ze strzałką 7"/>
          <p:cNvCxnSpPr>
            <a:stCxn id="24" idx="2"/>
          </p:cNvCxnSpPr>
          <p:nvPr/>
        </p:nvCxnSpPr>
        <p:spPr>
          <a:xfrm rot="5400000">
            <a:off x="4562737" y="2295257"/>
            <a:ext cx="1571636" cy="5529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0" y="4786322"/>
            <a:ext cx="165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/>
              <a:t>Moving</a:t>
            </a:r>
            <a:r>
              <a:rPr lang="pl-PL" b="1" dirty="0" smtClean="0"/>
              <a:t> </a:t>
            </a:r>
            <a:r>
              <a:rPr lang="pl-PL" b="1" dirty="0" err="1" smtClean="0"/>
              <a:t>shutter</a:t>
            </a:r>
            <a:endParaRPr lang="pl-PL" b="1" dirty="0"/>
          </a:p>
        </p:txBody>
      </p:sp>
      <p:cxnSp>
        <p:nvCxnSpPr>
          <p:cNvPr id="29" name="Łącznik prosty ze strzałką 28"/>
          <p:cNvCxnSpPr>
            <a:stCxn id="28" idx="0"/>
          </p:cNvCxnSpPr>
          <p:nvPr/>
        </p:nvCxnSpPr>
        <p:spPr>
          <a:xfrm rot="5400000" flipH="1" flipV="1">
            <a:off x="2019840" y="2519914"/>
            <a:ext cx="1071570" cy="34612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>
            <a:off x="4703014" y="6211669"/>
            <a:ext cx="1679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 smtClean="0"/>
              <a:t>Filter</a:t>
            </a:r>
            <a:r>
              <a:rPr lang="pl-PL" b="1" dirty="0" smtClean="0"/>
              <a:t> 26x26mm</a:t>
            </a:r>
          </a:p>
          <a:p>
            <a:pPr algn="ctr"/>
            <a:r>
              <a:rPr lang="pl-PL" b="1" dirty="0" smtClean="0"/>
              <a:t>Be 38.1µm</a:t>
            </a:r>
            <a:endParaRPr lang="pl-PL" b="1" dirty="0"/>
          </a:p>
        </p:txBody>
      </p:sp>
      <p:cxnSp>
        <p:nvCxnSpPr>
          <p:cNvPr id="41" name="Łącznik prosty ze strzałką 40"/>
          <p:cNvCxnSpPr/>
          <p:nvPr/>
        </p:nvCxnSpPr>
        <p:spPr>
          <a:xfrm rot="16200000" flipV="1">
            <a:off x="4748048" y="5396091"/>
            <a:ext cx="928694" cy="8521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2339564" y="6000768"/>
            <a:ext cx="189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 smtClean="0"/>
              <a:t>Pin-holes</a:t>
            </a:r>
            <a:r>
              <a:rPr lang="pl-PL" b="1" dirty="0" smtClean="0"/>
              <a:t> of</a:t>
            </a:r>
          </a:p>
          <a:p>
            <a:pPr algn="ctr"/>
            <a:r>
              <a:rPr lang="pl-PL" b="1" dirty="0" err="1" smtClean="0"/>
              <a:t>various</a:t>
            </a:r>
            <a:r>
              <a:rPr lang="pl-PL" b="1" dirty="0" smtClean="0"/>
              <a:t> </a:t>
            </a:r>
            <a:r>
              <a:rPr lang="pl-PL" b="1" dirty="0" err="1" smtClean="0"/>
              <a:t>diameters</a:t>
            </a:r>
            <a:endParaRPr lang="pl-PL" b="1" dirty="0"/>
          </a:p>
        </p:txBody>
      </p:sp>
      <p:cxnSp>
        <p:nvCxnSpPr>
          <p:cNvPr id="44" name="Łącznik prosty ze strzałką 43"/>
          <p:cNvCxnSpPr>
            <a:stCxn id="43" idx="0"/>
          </p:cNvCxnSpPr>
          <p:nvPr/>
        </p:nvCxnSpPr>
        <p:spPr>
          <a:xfrm rot="5400000" flipH="1" flipV="1">
            <a:off x="3249831" y="5250103"/>
            <a:ext cx="785818" cy="7155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43" idx="0"/>
          </p:cNvCxnSpPr>
          <p:nvPr/>
        </p:nvCxnSpPr>
        <p:spPr>
          <a:xfrm rot="5400000" flipH="1" flipV="1">
            <a:off x="3106955" y="5392979"/>
            <a:ext cx="785818" cy="4297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5917460" y="5429264"/>
            <a:ext cx="1679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 smtClean="0"/>
              <a:t>Filter</a:t>
            </a:r>
            <a:r>
              <a:rPr lang="pl-PL" b="1" dirty="0" smtClean="0"/>
              <a:t> 26x26mm</a:t>
            </a:r>
          </a:p>
          <a:p>
            <a:pPr algn="ctr"/>
            <a:r>
              <a:rPr lang="pl-PL" b="1" dirty="0" smtClean="0"/>
              <a:t>Be 12.5µm</a:t>
            </a:r>
            <a:endParaRPr lang="pl-PL" b="1" dirty="0"/>
          </a:p>
        </p:txBody>
      </p:sp>
      <p:cxnSp>
        <p:nvCxnSpPr>
          <p:cNvPr id="31" name="Łącznik prosty ze strzałką 30"/>
          <p:cNvCxnSpPr>
            <a:stCxn id="30" idx="0"/>
          </p:cNvCxnSpPr>
          <p:nvPr/>
        </p:nvCxnSpPr>
        <p:spPr>
          <a:xfrm rot="16200000" flipV="1">
            <a:off x="5378741" y="4051020"/>
            <a:ext cx="785818" cy="19706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/>
          <p:cNvSpPr/>
          <p:nvPr/>
        </p:nvSpPr>
        <p:spPr>
          <a:xfrm>
            <a:off x="6980630" y="4286256"/>
            <a:ext cx="2015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 </a:t>
            </a:r>
            <a:r>
              <a:rPr lang="pl-PL" b="1" dirty="0" err="1" smtClean="0"/>
              <a:t>Miniature</a:t>
            </a:r>
            <a:r>
              <a:rPr lang="pl-PL" b="1" dirty="0" smtClean="0"/>
              <a:t> </a:t>
            </a:r>
            <a:r>
              <a:rPr lang="pl-PL" b="1" dirty="0" err="1" smtClean="0"/>
              <a:t>position</a:t>
            </a:r>
            <a:endParaRPr lang="pl-PL" b="1" dirty="0" smtClean="0"/>
          </a:p>
          <a:p>
            <a:pPr algn="ctr"/>
            <a:r>
              <a:rPr lang="pl-PL" b="1" dirty="0" err="1" smtClean="0"/>
              <a:t>sensors</a:t>
            </a:r>
            <a:endParaRPr lang="pl-PL" b="1" dirty="0"/>
          </a:p>
        </p:txBody>
      </p:sp>
      <p:cxnSp>
        <p:nvCxnSpPr>
          <p:cNvPr id="36" name="Łącznik prosty ze strzałką 35"/>
          <p:cNvCxnSpPr/>
          <p:nvPr/>
        </p:nvCxnSpPr>
        <p:spPr>
          <a:xfrm rot="10800000">
            <a:off x="6072198" y="4572010"/>
            <a:ext cx="1214446" cy="1428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rostokąt 37"/>
          <p:cNvSpPr/>
          <p:nvPr/>
        </p:nvSpPr>
        <p:spPr>
          <a:xfrm>
            <a:off x="428596" y="3143248"/>
            <a:ext cx="80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Mirror</a:t>
            </a:r>
            <a:endParaRPr lang="pl-PL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9" name="Łącznik prosty ze strzałką 38"/>
          <p:cNvCxnSpPr>
            <a:stCxn id="38" idx="2"/>
          </p:cNvCxnSpPr>
          <p:nvPr/>
        </p:nvCxnSpPr>
        <p:spPr>
          <a:xfrm rot="16200000" flipH="1">
            <a:off x="1565515" y="2779970"/>
            <a:ext cx="345048" cy="18102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 descr="2010-04-26 07-53-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0146" y="0"/>
            <a:ext cx="1093854" cy="1714512"/>
          </a:xfrm>
          <a:prstGeom prst="rect">
            <a:avLst/>
          </a:prstGeom>
        </p:spPr>
      </p:pic>
      <p:cxnSp>
        <p:nvCxnSpPr>
          <p:cNvPr id="16" name="Łącznik prosty 15"/>
          <p:cNvCxnSpPr>
            <a:endCxn id="17" idx="5"/>
          </p:cNvCxnSpPr>
          <p:nvPr/>
        </p:nvCxnSpPr>
        <p:spPr>
          <a:xfrm rot="5400000" flipH="1" flipV="1">
            <a:off x="6220403" y="1038621"/>
            <a:ext cx="3170871" cy="2181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8286776" y="-33334"/>
            <a:ext cx="714380" cy="676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14"/>
          <p:cNvCxnSpPr>
            <a:endCxn id="17" idx="1"/>
          </p:cNvCxnSpPr>
          <p:nvPr/>
        </p:nvCxnSpPr>
        <p:spPr>
          <a:xfrm flipV="1">
            <a:off x="1357290" y="65701"/>
            <a:ext cx="7034105" cy="25060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rot="10800000" flipV="1">
            <a:off x="5857886" y="2143117"/>
            <a:ext cx="1357321" cy="9286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6674122" y="1773784"/>
            <a:ext cx="132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Safety</a:t>
            </a:r>
            <a:r>
              <a:rPr lang="pl-PL" dirty="0" smtClean="0"/>
              <a:t> </a:t>
            </a:r>
            <a:r>
              <a:rPr lang="pl-PL" dirty="0" err="1" smtClean="0"/>
              <a:t>cover</a:t>
            </a:r>
            <a:endParaRPr lang="pl-PL" dirty="0"/>
          </a:p>
        </p:txBody>
      </p:sp>
      <p:pic>
        <p:nvPicPr>
          <p:cNvPr id="25" name="Obraz 6" descr="2010-03-17 13-28-2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736"/>
            <a:ext cx="1165997" cy="928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2" name="Łącznik prosty ze strzałką 31"/>
          <p:cNvCxnSpPr/>
          <p:nvPr/>
        </p:nvCxnSpPr>
        <p:spPr>
          <a:xfrm>
            <a:off x="1071538" y="2143116"/>
            <a:ext cx="1428760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 descr="2010-03-09 09-27-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384549"/>
            <a:ext cx="1427847" cy="2209285"/>
          </a:xfrm>
          <a:prstGeom prst="rect">
            <a:avLst/>
          </a:prstGeom>
        </p:spPr>
      </p:pic>
      <p:pic>
        <p:nvPicPr>
          <p:cNvPr id="3" name="Obraz 2" descr="2010-03-09 09-36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63127"/>
            <a:ext cx="3838096" cy="43142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Obraz 3" descr="2010-03-09 10-00-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3792" y="2553003"/>
            <a:ext cx="3823050" cy="43323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4214810" y="488512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CCD</a:t>
            </a:r>
            <a:endParaRPr lang="pl-PL" dirty="0"/>
          </a:p>
        </p:txBody>
      </p:sp>
      <p:cxnSp>
        <p:nvCxnSpPr>
          <p:cNvPr id="11" name="Łącznik prosty ze strzałką 10"/>
          <p:cNvCxnSpPr>
            <a:stCxn id="9" idx="0"/>
          </p:cNvCxnSpPr>
          <p:nvPr/>
        </p:nvCxnSpPr>
        <p:spPr>
          <a:xfrm rot="5400000" flipH="1" flipV="1">
            <a:off x="5276053" y="3207715"/>
            <a:ext cx="903260" cy="24515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stCxn id="9" idx="0"/>
          </p:cNvCxnSpPr>
          <p:nvPr/>
        </p:nvCxnSpPr>
        <p:spPr>
          <a:xfrm rot="16200000" flipV="1">
            <a:off x="3179632" y="3562844"/>
            <a:ext cx="642942" cy="20016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4071934" y="3384922"/>
            <a:ext cx="102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Screeens</a:t>
            </a:r>
            <a:endParaRPr lang="pl-PL" dirty="0"/>
          </a:p>
        </p:txBody>
      </p:sp>
      <p:cxnSp>
        <p:nvCxnSpPr>
          <p:cNvPr id="29" name="Łącznik prosty ze strzałką 28"/>
          <p:cNvCxnSpPr>
            <a:stCxn id="28" idx="2"/>
          </p:cNvCxnSpPr>
          <p:nvPr/>
        </p:nvCxnSpPr>
        <p:spPr>
          <a:xfrm rot="5400000">
            <a:off x="3655155" y="3028032"/>
            <a:ext cx="202173" cy="16546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>
            <a:stCxn id="28" idx="2"/>
          </p:cNvCxnSpPr>
          <p:nvPr/>
        </p:nvCxnSpPr>
        <p:spPr>
          <a:xfrm rot="5400000">
            <a:off x="3655155" y="3170908"/>
            <a:ext cx="345049" cy="15117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8" idx="2"/>
          </p:cNvCxnSpPr>
          <p:nvPr/>
        </p:nvCxnSpPr>
        <p:spPr>
          <a:xfrm rot="16200000" flipH="1">
            <a:off x="5226784" y="3111019"/>
            <a:ext cx="202174" cy="14886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28" idx="2"/>
          </p:cNvCxnSpPr>
          <p:nvPr/>
        </p:nvCxnSpPr>
        <p:spPr>
          <a:xfrm rot="5400000" flipH="1" flipV="1">
            <a:off x="5357519" y="2968142"/>
            <a:ext cx="12142" cy="15600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>
            <a:endCxn id="47" idx="2"/>
          </p:cNvCxnSpPr>
          <p:nvPr/>
        </p:nvCxnSpPr>
        <p:spPr>
          <a:xfrm flipV="1">
            <a:off x="5000628" y="2063319"/>
            <a:ext cx="2571768" cy="4643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>
            <a:endCxn id="47" idx="6"/>
          </p:cNvCxnSpPr>
          <p:nvPr/>
        </p:nvCxnSpPr>
        <p:spPr>
          <a:xfrm rot="10800000">
            <a:off x="7929586" y="2063320"/>
            <a:ext cx="857256" cy="4643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a 46"/>
          <p:cNvSpPr/>
          <p:nvPr/>
        </p:nvSpPr>
        <p:spPr>
          <a:xfrm>
            <a:off x="7572396" y="1884724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8"/>
          <p:cNvSpPr txBox="1"/>
          <p:nvPr/>
        </p:nvSpPr>
        <p:spPr>
          <a:xfrm>
            <a:off x="3929058" y="5885252"/>
            <a:ext cx="15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capacitor</a:t>
            </a:r>
            <a:endParaRPr lang="pl-PL" dirty="0"/>
          </a:p>
        </p:txBody>
      </p:sp>
      <p:cxnSp>
        <p:nvCxnSpPr>
          <p:cNvPr id="18" name="Łącznik prosty ze strzałką 10"/>
          <p:cNvCxnSpPr/>
          <p:nvPr/>
        </p:nvCxnSpPr>
        <p:spPr>
          <a:xfrm rot="5400000" flipH="1" flipV="1">
            <a:off x="4917518" y="4182412"/>
            <a:ext cx="903260" cy="24515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1"/>
          <p:cNvCxnSpPr/>
          <p:nvPr/>
        </p:nvCxnSpPr>
        <p:spPr>
          <a:xfrm rot="16200000" flipV="1">
            <a:off x="2822442" y="4562976"/>
            <a:ext cx="642942" cy="20016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8"/>
          <p:cNvSpPr txBox="1"/>
          <p:nvPr/>
        </p:nvSpPr>
        <p:spPr>
          <a:xfrm>
            <a:off x="4000496" y="531374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peltier</a:t>
            </a:r>
            <a:endParaRPr lang="pl-PL" dirty="0"/>
          </a:p>
        </p:txBody>
      </p:sp>
      <p:cxnSp>
        <p:nvCxnSpPr>
          <p:cNvPr id="22" name="Łącznik prosty ze strzałką 11"/>
          <p:cNvCxnSpPr/>
          <p:nvPr/>
        </p:nvCxnSpPr>
        <p:spPr>
          <a:xfrm rot="16200000" flipV="1">
            <a:off x="3021823" y="3934967"/>
            <a:ext cx="642942" cy="21146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10"/>
          <p:cNvCxnSpPr>
            <a:stCxn id="20" idx="0"/>
          </p:cNvCxnSpPr>
          <p:nvPr/>
        </p:nvCxnSpPr>
        <p:spPr>
          <a:xfrm rot="5400000" flipH="1" flipV="1">
            <a:off x="5118253" y="3692857"/>
            <a:ext cx="903245" cy="23385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6281039" y="5319222"/>
            <a:ext cx="109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pipe</a:t>
            </a:r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7500958" y="6456756"/>
            <a:ext cx="93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radiator</a:t>
            </a:r>
            <a:endParaRPr lang="pl-PL" dirty="0"/>
          </a:p>
        </p:txBody>
      </p:sp>
      <p:sp>
        <p:nvSpPr>
          <p:cNvPr id="25" name="TextBox 24"/>
          <p:cNvSpPr txBox="1"/>
          <p:nvPr/>
        </p:nvSpPr>
        <p:spPr>
          <a:xfrm rot="15889396">
            <a:off x="2043390" y="5638892"/>
            <a:ext cx="109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pipe</a:t>
            </a:r>
            <a:endParaRPr lang="pl-PL" dirty="0"/>
          </a:p>
        </p:txBody>
      </p:sp>
      <p:sp>
        <p:nvSpPr>
          <p:cNvPr id="26" name="TextBox 25"/>
          <p:cNvSpPr txBox="1"/>
          <p:nvPr/>
        </p:nvSpPr>
        <p:spPr>
          <a:xfrm rot="20428119">
            <a:off x="3071802" y="6173059"/>
            <a:ext cx="93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radiator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303653" y="122787"/>
            <a:ext cx="362580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Details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construction </a:t>
            </a:r>
          </a:p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cross-sections</a:t>
            </a:r>
            <a:endParaRPr lang="pl-PL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Lower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side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126</Words>
  <Application>Microsoft Office PowerPoint</Application>
  <PresentationFormat>Pokaz na ekranie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>CBK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JB</dc:creator>
  <cp:lastModifiedBy>Admin</cp:lastModifiedBy>
  <cp:revision>112</cp:revision>
  <dcterms:created xsi:type="dcterms:W3CDTF">2010-03-09T09:05:17Z</dcterms:created>
  <dcterms:modified xsi:type="dcterms:W3CDTF">2010-10-19T10:31:39Z</dcterms:modified>
</cp:coreProperties>
</file>