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8" r:id="rId8"/>
    <p:sldId id="266" r:id="rId9"/>
    <p:sldId id="267" r:id="rId10"/>
    <p:sldId id="257" r:id="rId11"/>
    <p:sldId id="269" r:id="rId12"/>
    <p:sldId id="270" r:id="rId13"/>
    <p:sldId id="260" r:id="rId14"/>
    <p:sldId id="25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0CFB-B0D0-4FEE-89B4-9C0EA9293C3A}" type="datetimeFigureOut">
              <a:rPr lang="pl-PL" smtClean="0"/>
              <a:pPr/>
              <a:t>2010-10-20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6E43-ADC5-419C-8267-22CD267AA4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838944"/>
          </a:xfrm>
        </p:spPr>
        <p:txBody>
          <a:bodyPr/>
          <a:lstStyle/>
          <a:p>
            <a:r>
              <a:rPr lang="pl-PL" dirty="0" smtClean="0"/>
              <a:t>LEGS_LT02S-10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2590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115616" y="1628800"/>
            <a:ext cx="6765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Silnik piezoceramiczny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1109663"/>
            <a:ext cx="5114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piezo_mot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552" y="478331"/>
            <a:ext cx="9540552" cy="59013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!Elektronika\piezo_pomiar\piezo_mot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-1577975"/>
            <a:ext cx="110109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!Elektronika\piezo_pomiar\piezo_mot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611560"/>
            <a:ext cx="110109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10294938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0"/>
            <a:ext cx="7437437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9714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685925"/>
            <a:ext cx="4924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835696" y="5445224"/>
            <a:ext cx="52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Elementy piezo-ceramiczne w jednej z połówek silnika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98036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843808" y="573325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Druga część silnika z suwakiem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540552" cy="724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82450" cy="89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904875"/>
            <a:ext cx="74850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0"/>
            <a:ext cx="9037637" cy="74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873208" cy="73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15</Words>
  <Application>Microsoft Office PowerPoint</Application>
  <PresentationFormat>Pokaz na ekranie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CBK 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Silnik piezoceramiczny</dc:title>
  <dc:creator>WT</dc:creator>
  <cp:lastModifiedBy>WT</cp:lastModifiedBy>
  <cp:revision>23</cp:revision>
  <dcterms:created xsi:type="dcterms:W3CDTF">2010-09-20T09:20:34Z</dcterms:created>
  <dcterms:modified xsi:type="dcterms:W3CDTF">2010-10-20T07:23:00Z</dcterms:modified>
</cp:coreProperties>
</file>