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60" r:id="rId6"/>
    <p:sldId id="259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1196975"/>
            <a:ext cx="10943167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2422525"/>
            <a:ext cx="10949517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1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Analiza rozbłysków słonecznych obserwowanych przy użyciu instrumentu STIX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altLang="en-US"/>
              <a:t>Wykonał </a:t>
            </a:r>
            <a:br>
              <a:rPr lang="pl-PL" altLang="en-US"/>
            </a:br>
            <a:r>
              <a:rPr lang="pl-PL" altLang="en-US"/>
              <a:t>Karol Kułaga</a:t>
            </a:r>
            <a:endParaRPr lang="pl-PL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pl-PL" altLang="en-US"/>
              <a:t>Algorytm wygładzający dane</a:t>
            </a:r>
            <a:endParaRPr lang="pl-PL" alt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pl-PL" altLang="en-US"/>
          </a:p>
        </p:txBody>
      </p:sp>
      <p:pic>
        <p:nvPicPr>
          <p:cNvPr id="4" name="Obraz 3" descr="20210509T1333_15-16keV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1174750"/>
            <a:ext cx="5434965" cy="4658360"/>
          </a:xfrm>
          <a:prstGeom prst="rect">
            <a:avLst/>
          </a:prstGeom>
        </p:spPr>
      </p:pic>
      <p:pic>
        <p:nvPicPr>
          <p:cNvPr id="5" name="Obraz 4" descr="20210509T1333_Rebin20s_15-16keV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3785" y="1174750"/>
            <a:ext cx="5433695" cy="46583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1206500"/>
          </a:xfrm>
        </p:spPr>
        <p:txBody>
          <a:bodyPr/>
          <a:p>
            <a:r>
              <a:rPr lang="pl-PL" altLang="en-US"/>
              <a:t>Algorytm dopasowujący się do krzywej blasku profilem wrocławskim</a:t>
            </a:r>
            <a:endParaRPr lang="pl-PL" alt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09600" y="1663700"/>
            <a:ext cx="10972800" cy="4464050"/>
          </a:xfrm>
        </p:spPr>
        <p:txBody>
          <a:bodyPr/>
          <a:p>
            <a:endParaRPr lang="pl-PL" altLang="en-US"/>
          </a:p>
        </p:txBody>
      </p:sp>
      <p:pic>
        <p:nvPicPr>
          <p:cNvPr id="4" name="Obraz 3" descr="2021-01-01_Work_2022-09-06T09015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4455" y="1313815"/>
            <a:ext cx="6557645" cy="546481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4785" y="34290"/>
            <a:ext cx="10972800" cy="582613"/>
          </a:xfrm>
        </p:spPr>
        <p:txBody>
          <a:bodyPr/>
          <a:p>
            <a:r>
              <a:rPr lang="pl-PL" altLang="en-US"/>
              <a:t>Skrypt do kodu Palermo-Harvard</a:t>
            </a:r>
            <a:endParaRPr lang="pl-PL" alt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107055" y="772795"/>
            <a:ext cx="3804285" cy="5726430"/>
          </a:xfrm>
        </p:spPr>
        <p:txBody>
          <a:bodyPr/>
          <a:p>
            <a:r>
              <a:rPr lang="pl-PL" altLang="en-US" sz="2800"/>
              <a:t>Porównanie starej metody (z ręczna edycją plików) z wykorzystaniem skryptu</a:t>
            </a:r>
            <a:endParaRPr lang="pl-PL" altLang="en-US" sz="2800"/>
          </a:p>
          <a:p>
            <a:r>
              <a:rPr lang="pl-PL" altLang="en-US" sz="2800"/>
              <a:t>W skrypcie dodatkowo zawarta jest informacja do sposobu wywołania programu</a:t>
            </a:r>
            <a:endParaRPr lang="pl-PL" altLang="en-US" sz="2800"/>
          </a:p>
        </p:txBody>
      </p:sp>
      <p:pic>
        <p:nvPicPr>
          <p:cNvPr id="4" name="Obraz 3" descr="PHinstruction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4785" y="773430"/>
            <a:ext cx="2922270" cy="2693670"/>
          </a:xfrm>
          <a:prstGeom prst="rect">
            <a:avLst/>
          </a:prstGeom>
        </p:spPr>
      </p:pic>
      <p:pic>
        <p:nvPicPr>
          <p:cNvPr id="5" name="Obraz 4" descr="PHinstruction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85" y="3623310"/>
            <a:ext cx="3239135" cy="2769235"/>
          </a:xfrm>
          <a:prstGeom prst="rect">
            <a:avLst/>
          </a:prstGeom>
        </p:spPr>
      </p:pic>
      <p:pic>
        <p:nvPicPr>
          <p:cNvPr id="6" name="Obraz 5" descr="script_hel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8155" y="773430"/>
            <a:ext cx="5363845" cy="361569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pl-PL" altLang="en-US"/>
              <a:t>Modele rozbłysków</a:t>
            </a:r>
            <a:endParaRPr lang="pl-PL" alt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pl-PL" altLang="en-US"/>
          </a:p>
          <a:p>
            <a:endParaRPr lang="pl-PL" altLang="en-US"/>
          </a:p>
          <a:p>
            <a:endParaRPr lang="pl-PL" altLang="en-US"/>
          </a:p>
          <a:p>
            <a:endParaRPr lang="pl-PL" altLang="en-US"/>
          </a:p>
          <a:p>
            <a:endParaRPr lang="pl-PL" altLang="en-US"/>
          </a:p>
          <a:p>
            <a:r>
              <a:rPr lang="pl-PL" altLang="en-US"/>
              <a:t>Porównanie wyników przy użyciu standardowej metody (lewa strona) oraz skryptu (prawa strona)</a:t>
            </a:r>
            <a:endParaRPr lang="pl-PL" altLang="en-US"/>
          </a:p>
        </p:txBody>
      </p:sp>
      <p:pic>
        <p:nvPicPr>
          <p:cNvPr id="4" name="Obraz 3" descr="SKhighP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270" y="1174750"/>
            <a:ext cx="5851525" cy="2926080"/>
          </a:xfrm>
          <a:prstGeom prst="rect">
            <a:avLst/>
          </a:prstGeom>
        </p:spPr>
      </p:pic>
      <p:pic>
        <p:nvPicPr>
          <p:cNvPr id="5" name="Obraz 4" descr="KKhigh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9830" y="1174750"/>
            <a:ext cx="5852795" cy="292671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1269365"/>
          </a:xfrm>
        </p:spPr>
        <p:txBody>
          <a:bodyPr/>
          <a:p>
            <a:r>
              <a:rPr lang="pl-PL" altLang="en-US"/>
              <a:t>Algorytm do mapowania położeń stóp rozbłysków </a:t>
            </a:r>
            <a:br>
              <a:rPr lang="pl-PL" altLang="en-US"/>
            </a:br>
            <a:r>
              <a:rPr lang="pl-PL" altLang="en-US"/>
              <a:t>w funkcji energii</a:t>
            </a:r>
            <a:endParaRPr lang="pl-PL" alt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09600" y="1539875"/>
            <a:ext cx="10972800" cy="4953000"/>
          </a:xfrm>
        </p:spPr>
        <p:txBody>
          <a:bodyPr/>
          <a:p>
            <a:endParaRPr lang="pl-PL" altLang="en-US"/>
          </a:p>
        </p:txBody>
      </p:sp>
      <p:pic>
        <p:nvPicPr>
          <p:cNvPr id="4" name="Obraz 3" descr="loop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34965" y="4782185"/>
            <a:ext cx="3810" cy="3810"/>
          </a:xfrm>
          <a:prstGeom prst="rect">
            <a:avLst/>
          </a:prstGeom>
        </p:spPr>
      </p:pic>
      <p:pic>
        <p:nvPicPr>
          <p:cNvPr id="5" name="Obraz 4" descr="loop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8240" y="1459865"/>
            <a:ext cx="5137785" cy="51377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pl-PL" altLang="en-US"/>
              <a:t>Lista zjawisk z 20-21 września 2021</a:t>
            </a:r>
            <a:endParaRPr lang="pl-PL" alt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pl-PL" altLang="en-US"/>
          </a:p>
        </p:txBody>
      </p:sp>
      <p:pic>
        <p:nvPicPr>
          <p:cNvPr id="4" name="Obraz 3" descr="zj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5" y="773430"/>
            <a:ext cx="12191365" cy="3060065"/>
          </a:xfrm>
          <a:prstGeom prst="rect">
            <a:avLst/>
          </a:prstGeom>
        </p:spPr>
      </p:pic>
      <p:pic>
        <p:nvPicPr>
          <p:cNvPr id="5" name="Obraz 4" descr="zj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34130"/>
            <a:ext cx="12192000" cy="302387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wipe/>
      </p:transition>
    </mc:Choice>
    <mc:Fallback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571</Words>
  <Application>WPS Presentation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Blue Waves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rozbłysków słonecznych obserwowanych przy użyciu instrumentu STIX</dc:title>
  <dc:creator/>
  <cp:lastModifiedBy>laptop</cp:lastModifiedBy>
  <cp:revision>3</cp:revision>
  <dcterms:created xsi:type="dcterms:W3CDTF">2022-09-15T06:45:43Z</dcterms:created>
  <dcterms:modified xsi:type="dcterms:W3CDTF">2022-09-15T06:51:02Z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A55331159B394F4584051F42B2A1C75D</vt:lpwstr>
  </property>
  <property fmtid="{D5CDD505-2E9C-101B-9397-08002B2CF9AE}" pid="3" name="KSOProductBuildVer">
    <vt:lpwstr>1045-11.2.0.11306</vt:lpwstr>
  </property>
</Properties>
</file>