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62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5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54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4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0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1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8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9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ło z teksturą białego malowidła akwarelowego">
            <a:extLst>
              <a:ext uri="{FF2B5EF4-FFF2-40B4-BE49-F238E27FC236}">
                <a16:creationId xmlns:a16="http://schemas.microsoft.com/office/drawing/2014/main" id="{08764413-4819-FE1C-3C7A-AD67CE48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013" b="3719"/>
          <a:stretch/>
        </p:blipFill>
        <p:spPr>
          <a:xfrm>
            <a:off x="-1" y="0"/>
            <a:ext cx="12191980" cy="68578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028E19-ADDE-A358-3FDE-3A18E0BF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766" y="1665890"/>
            <a:ext cx="10741572" cy="2696866"/>
          </a:xfrm>
        </p:spPr>
        <p:txBody>
          <a:bodyPr anchor="t">
            <a:normAutofit/>
          </a:bodyPr>
          <a:lstStyle/>
          <a:p>
            <a:pPr algn="ctr"/>
            <a:r>
              <a:rPr lang="pl-PL" sz="6000" dirty="0">
                <a:solidFill>
                  <a:schemeClr val="tx1"/>
                </a:solidFill>
              </a:rPr>
              <a:t>Palermo-Harvard </a:t>
            </a:r>
            <a:r>
              <a:rPr lang="pl-PL" sz="6000" dirty="0" err="1">
                <a:solidFill>
                  <a:schemeClr val="tx1"/>
                </a:solidFill>
              </a:rPr>
              <a:t>code</a:t>
            </a:r>
            <a:endParaRPr lang="pl-PL" sz="60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295DC5-123B-8972-E8F2-F1E18DE31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2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2921CA2-981F-9ACE-A373-8362FD2D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532" y="132080"/>
            <a:ext cx="4494214" cy="8330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800" dirty="0" err="1">
                <a:solidFill>
                  <a:schemeClr val="tx1"/>
                </a:solidFill>
              </a:rPr>
              <a:t>Long</a:t>
            </a:r>
            <a:r>
              <a:rPr lang="pl-PL" sz="4800" dirty="0">
                <a:solidFill>
                  <a:schemeClr val="tx1"/>
                </a:solidFill>
              </a:rPr>
              <a:t> </a:t>
            </a:r>
            <a:r>
              <a:rPr lang="pl-PL" sz="4800" dirty="0" err="1">
                <a:solidFill>
                  <a:schemeClr val="tx1"/>
                </a:solidFill>
              </a:rPr>
              <a:t>flare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F28123E-ADF7-6DCB-8C98-645936F7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60" y="3424766"/>
            <a:ext cx="6093264" cy="3428084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4F5FEFC-85D4-BD34-521F-242351957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09489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0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79B0306-3545-53E4-AC5D-DD46209B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2" y="196107"/>
            <a:ext cx="5519057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800" dirty="0" err="1">
                <a:solidFill>
                  <a:schemeClr val="tx1"/>
                </a:solidFill>
              </a:rPr>
              <a:t>Different</a:t>
            </a:r>
            <a:r>
              <a:rPr lang="pl-PL" sz="4800" dirty="0">
                <a:solidFill>
                  <a:schemeClr val="tx1"/>
                </a:solidFill>
              </a:rPr>
              <a:t> </a:t>
            </a:r>
            <a:r>
              <a:rPr lang="pl-PL" sz="4800" dirty="0" err="1">
                <a:solidFill>
                  <a:schemeClr val="tx1"/>
                </a:solidFill>
              </a:rPr>
              <a:t>computer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D2FA85-526D-27F7-B0A8-E5C689F9D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8467"/>
            <a:ext cx="6099175" cy="34314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34CD40-3DEA-392C-94EC-8C5C198D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2943"/>
            <a:ext cx="6105656" cy="34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85F91E8-6635-D63D-22C7-1964722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56" y="5117594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Running PH code</a:t>
            </a:r>
          </a:p>
        </p:txBody>
      </p:sp>
      <p:pic>
        <p:nvPicPr>
          <p:cNvPr id="12" name="Symbol zastępczy zawartości 11" descr="Obraz zawierający tekst&#10;&#10;Opis wygenerowany automatycznie">
            <a:extLst>
              <a:ext uri="{FF2B5EF4-FFF2-40B4-BE49-F238E27FC236}">
                <a16:creationId xmlns:a16="http://schemas.microsoft.com/office/drawing/2014/main" id="{EE9367AC-F445-BFEB-E8CF-DA03480DE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0"/>
            <a:ext cx="5459114" cy="503171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C839ED6-00AA-1FBE-207C-E439FFE35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07" y="0"/>
            <a:ext cx="6421193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E7A72-3594-5B47-A89A-0F48F133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/>
                </a:solidFill>
              </a:rPr>
              <a:t>Input_file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58778FC6-7EA5-FA55-0096-806239D4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" y="1930400"/>
            <a:ext cx="9946640" cy="2818662"/>
          </a:xfrm>
        </p:spPr>
      </p:pic>
    </p:spTree>
    <p:extLst>
      <p:ext uri="{BB962C8B-B14F-4D97-AF65-F5344CB8AC3E}">
        <p14:creationId xmlns:p14="http://schemas.microsoft.com/office/powerpoint/2010/main" val="326202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D2A1C-45A6-3DDE-6F29-C14EEB62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PGRID.DIM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8498CBE2-81AD-AF90-7D6A-84593E86F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07" y="1692166"/>
            <a:ext cx="9233471" cy="3731172"/>
          </a:xfrm>
        </p:spPr>
      </p:pic>
    </p:spTree>
    <p:extLst>
      <p:ext uri="{BB962C8B-B14F-4D97-AF65-F5344CB8AC3E}">
        <p14:creationId xmlns:p14="http://schemas.microsoft.com/office/powerpoint/2010/main" val="18125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82757-4BFB-D81C-6409-784F88D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PCODE.DIM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72DD8FE9-71A6-1B4A-22B1-D28FFC971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1250730"/>
            <a:ext cx="8330530" cy="4746931"/>
          </a:xfrm>
        </p:spPr>
      </p:pic>
    </p:spTree>
    <p:extLst>
      <p:ext uri="{BB962C8B-B14F-4D97-AF65-F5344CB8AC3E}">
        <p14:creationId xmlns:p14="http://schemas.microsoft.com/office/powerpoint/2010/main" val="420495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64FC2-4398-201E-970C-92A08270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Standard.com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0853E22B-236C-C24E-4A87-E5FAED4E7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0" y="1270000"/>
            <a:ext cx="7002582" cy="5155746"/>
          </a:xfrm>
        </p:spPr>
      </p:pic>
    </p:spTree>
    <p:extLst>
      <p:ext uri="{BB962C8B-B14F-4D97-AF65-F5344CB8AC3E}">
        <p14:creationId xmlns:p14="http://schemas.microsoft.com/office/powerpoint/2010/main" val="23100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50A69-2AC7-94E9-2ADB-44FF1780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3572"/>
            <a:ext cx="8596668" cy="567559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Script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" name="Symbol zastępczy zawartości 10" descr="Obraz zawierający tekst&#10;&#10;Opis wygenerowany automatycznie">
            <a:extLst>
              <a:ext uri="{FF2B5EF4-FFF2-40B4-BE49-F238E27FC236}">
                <a16:creationId xmlns:a16="http://schemas.microsoft.com/office/drawing/2014/main" id="{240405CE-330E-2976-73EC-29C7BE2FD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1" y="641131"/>
            <a:ext cx="11242598" cy="5969876"/>
          </a:xfrm>
        </p:spPr>
      </p:pic>
    </p:spTree>
    <p:extLst>
      <p:ext uri="{BB962C8B-B14F-4D97-AF65-F5344CB8AC3E}">
        <p14:creationId xmlns:p14="http://schemas.microsoft.com/office/powerpoint/2010/main" val="25632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6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87A1F61-FBB3-CA31-C7D4-EDA502F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021" y="71512"/>
            <a:ext cx="6784803" cy="843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Short flare</a:t>
            </a: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BD76F110-7F4D-44C1-327D-B9515BBE9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094891" cy="34290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F2B1D21E-EE02-9B2B-AC20-299FADA7E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78" y="3429000"/>
            <a:ext cx="6178066" cy="34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0E54C20-3739-482E-CCD1-7A9D8CBD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92" y="153247"/>
            <a:ext cx="5975632" cy="8432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800" dirty="0" err="1">
                <a:solidFill>
                  <a:schemeClr val="tx1"/>
                </a:solidFill>
              </a:rPr>
              <a:t>Flare</a:t>
            </a:r>
            <a:r>
              <a:rPr lang="pl-PL" sz="4800" dirty="0">
                <a:solidFill>
                  <a:schemeClr val="tx1"/>
                </a:solidFill>
              </a:rPr>
              <a:t> with </a:t>
            </a:r>
            <a:r>
              <a:rPr lang="pl-PL" sz="4800" dirty="0" err="1">
                <a:solidFill>
                  <a:schemeClr val="tx1"/>
                </a:solidFill>
              </a:rPr>
              <a:t>precursor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81BE06-31EA-E406-B19D-848E4A790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74298" cy="34736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2C445-F544-F4E7-72BD-AC5DC8C5D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31" y="3424766"/>
            <a:ext cx="609489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631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27</Words>
  <Application>Microsoft Office PowerPoint</Application>
  <PresentationFormat>Panoramiczny</PresentationFormat>
  <Paragraphs>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Palermo-Harvard code</vt:lpstr>
      <vt:lpstr>Running PH code</vt:lpstr>
      <vt:lpstr>Input_file</vt:lpstr>
      <vt:lpstr>PGRID.DIM</vt:lpstr>
      <vt:lpstr>PCODE.DIM</vt:lpstr>
      <vt:lpstr>Standard.com</vt:lpstr>
      <vt:lpstr>Script</vt:lpstr>
      <vt:lpstr>Short flare</vt:lpstr>
      <vt:lpstr>Flare with precursor</vt:lpstr>
      <vt:lpstr>Long flare</vt:lpstr>
      <vt:lpstr>Different computer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Palermo-Harvard code</dc:title>
  <dc:creator>Karol Kułaga</dc:creator>
  <cp:lastModifiedBy>Karol Kułaga</cp:lastModifiedBy>
  <cp:revision>4</cp:revision>
  <dcterms:created xsi:type="dcterms:W3CDTF">2022-08-30T08:49:00Z</dcterms:created>
  <dcterms:modified xsi:type="dcterms:W3CDTF">2022-08-31T07:09:02Z</dcterms:modified>
</cp:coreProperties>
</file>