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8" autoAdjust="0"/>
    <p:restoredTop sz="94660"/>
  </p:normalViewPr>
  <p:slideViewPr>
    <p:cSldViewPr snapToGrid="0">
      <p:cViewPr varScale="1">
        <p:scale>
          <a:sx n="91" d="100"/>
          <a:sy n="91" d="100"/>
        </p:scale>
        <p:origin x="72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89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336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7788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111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2231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3705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240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460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460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53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075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257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80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050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673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232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BCAD6-105D-46D2-A238-D85ED6816485}" type="datetimeFigureOut">
              <a:rPr lang="pl-PL" smtClean="0"/>
              <a:t>15.09.2022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7977A9-389B-4235-A8A6-2F28EF23D1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82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9A7EF0-B6F3-C397-244C-ABA0710C64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20-21 </a:t>
            </a:r>
            <a:r>
              <a:rPr lang="pl-PL" dirty="0" err="1"/>
              <a:t>September</a:t>
            </a:r>
            <a:r>
              <a:rPr lang="pl-PL" dirty="0"/>
              <a:t> 2021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0124E37-5957-E18D-2083-6EC9D42595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1"/>
                </a:solidFill>
              </a:rPr>
              <a:t>Fit to </a:t>
            </a:r>
            <a:r>
              <a:rPr lang="pl-PL" dirty="0" err="1">
                <a:solidFill>
                  <a:schemeClr val="accent1"/>
                </a:solidFill>
              </a:rPr>
              <a:t>light</a:t>
            </a:r>
            <a:r>
              <a:rPr lang="pl-PL" dirty="0">
                <a:solidFill>
                  <a:schemeClr val="accent1"/>
                </a:solidFill>
              </a:rPr>
              <a:t> </a:t>
            </a:r>
            <a:r>
              <a:rPr lang="pl-PL" dirty="0" err="1">
                <a:solidFill>
                  <a:schemeClr val="accent1"/>
                </a:solidFill>
              </a:rPr>
              <a:t>curves</a:t>
            </a:r>
            <a:endParaRPr lang="pl-P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784322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0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E0BDD81-4997-5EE8-1C1E-D43581CFF2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260" y="521770"/>
            <a:ext cx="6451492" cy="580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7987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8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0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7F1648EE-FBF6-3520-10DC-E3A03E385C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854" y="516413"/>
            <a:ext cx="6430471" cy="578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23331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15A9544E-EB17-7D95-032C-ABCA6542E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125" y="516414"/>
            <a:ext cx="6513201" cy="586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9962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2820D4B8-4C49-2C0E-B12B-EB1CB9B73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346" y="516413"/>
            <a:ext cx="6440980" cy="579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79017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DD76DD9-3010-C7A4-7548-844024739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125" y="480061"/>
            <a:ext cx="6553597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41517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BE8D442F-A00E-446D-3126-1712858FE7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124" y="516414"/>
            <a:ext cx="6513201" cy="586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2198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4757F1CF-0696-7105-D9F0-0162765393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34" y="480060"/>
            <a:ext cx="6491887" cy="584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24976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7</Words>
  <Application>Microsoft Office PowerPoint</Application>
  <PresentationFormat>Panoramiczny</PresentationFormat>
  <Paragraphs>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Faseta</vt:lpstr>
      <vt:lpstr>20-21 September 2021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20-21 September 2021</dc:title>
  <dc:creator>Karol Kułaga</dc:creator>
  <cp:lastModifiedBy>Karol Kułaga</cp:lastModifiedBy>
  <cp:revision>2</cp:revision>
  <dcterms:created xsi:type="dcterms:W3CDTF">2022-07-06T07:51:28Z</dcterms:created>
  <dcterms:modified xsi:type="dcterms:W3CDTF">2022-09-15T07:14:10Z</dcterms:modified>
</cp:coreProperties>
</file>